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_rels/slideMaster1.xml.rels" ContentType="application/vnd.openxmlformats-package.relationships+xml"/>
  <Override PartName="/ppt/slideMasters/_rels/slideMaster2.xml.rels" ContentType="application/vnd.openxmlformats-package.relationships+xml"/>
  <Override PartName="/ppt/theme/theme1.xml" ContentType="application/vnd.openxmlformats-officedocument.theme+xml"/>
  <Override PartName="/ppt/theme/theme2.xml" ContentType="application/vnd.openxmlformats-officedocument.theme+xml"/>
  <Override PartName="/ppt/media/image1.png" ContentType="image/png"/>
  <Override PartName="/ppt/media/image2.png" ContentType="image/png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4.xml.rels" ContentType="application/vnd.openxmlformats-package.relationships+xml"/>
  <Override PartName="/ppt/_rels/presentation.xml.rels" ContentType="application/vnd.openxmlformats-package.relationshi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slides/_rels/slide3.xml.rels" ContentType="application/vnd.openxmlformats-package.relationships+xml"/>
  <Override PartName="/ppt/slides/_rels/slide4.xml.rels" ContentType="application/vnd.openxmlformats-package.relationships+xml"/>
  <Override PartName="/ppt/slides/_rels/slide5.xml.rels" ContentType="application/vnd.openxmlformats-package.relationships+xml"/>
  <Override PartName="/ppt/slides/_rels/slide6.xml.rels" ContentType="application/vnd.openxmlformats-package.relationships+xml"/>
  <Override PartName="/ppt/slides/_rels/slide7.xml.rels" ContentType="application/vnd.openxmlformats-package.relationships+xml"/>
  <Override PartName="/ppt/slides/_rels/slide8.xml.rels" ContentType="application/vnd.openxmlformats-package.relationships+xml"/>
  <Override PartName="/ppt/slides/_rels/slide9.xml.rels" ContentType="application/vnd.openxmlformats-package.relationships+xml"/>
  <Override PartName="/ppt/slides/_rels/slide10.xml.rels" ContentType="application/vnd.openxmlformats-package.relationships+xml"/>
  <Override PartName="/ppt/slides/_rels/slide11.xml.rels" ContentType="application/vnd.openxmlformats-package.relationships+xml"/>
  <Override PartName="/ppt/slides/_rels/slide12.xml.rels" ContentType="application/vnd.openxmlformats-package.relationships+xml"/>
  <Override PartName="/ppt/slides/_rels/slide13.xml.rels" ContentType="application/vnd.openxmlformats-package.relationships+xml"/>
  <Override PartName="/ppt/slides/_rels/slide14.xml.rels" ContentType="application/vnd.openxmlformats-package.relationships+xml"/>
  <Override PartName="/ppt/slides/_rels/slide15.xml.rels" ContentType="application/vnd.openxmlformats-package.relationships+xml"/>
  <Override PartName="/ppt/slides/_rels/slide16.xml.rels" ContentType="application/vnd.openxmlformats-package.relationships+xml"/>
  <Override PartName="/ppt/slides/_rels/slide17.xml.rels" ContentType="application/vnd.openxmlformats-package.relationships+xml"/>
  <Override PartName="/ppt/presProps.xml" ContentType="application/vnd.openxmlformats-officedocument.presentationml.presProp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</p:sld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</p:sldIdLst>
  <p:sldSz cx="9144000" cy="6858000"/>
  <p:notesSz cx="7559675" cy="10691813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/>
</p:presentationPr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Relationship Id="rId9" Type="http://schemas.openxmlformats.org/officeDocument/2006/relationships/slide" Target="slides/slide6.xml"/><Relationship Id="rId10" Type="http://schemas.openxmlformats.org/officeDocument/2006/relationships/slide" Target="slides/slide7.xml"/><Relationship Id="rId11" Type="http://schemas.openxmlformats.org/officeDocument/2006/relationships/slide" Target="slides/slide8.xml"/><Relationship Id="rId12" Type="http://schemas.openxmlformats.org/officeDocument/2006/relationships/slide" Target="slides/slide9.xml"/><Relationship Id="rId13" Type="http://schemas.openxmlformats.org/officeDocument/2006/relationships/slide" Target="slides/slide10.xml"/><Relationship Id="rId14" Type="http://schemas.openxmlformats.org/officeDocument/2006/relationships/slide" Target="slides/slide11.xml"/><Relationship Id="rId15" Type="http://schemas.openxmlformats.org/officeDocument/2006/relationships/slide" Target="slides/slide12.xml"/><Relationship Id="rId16" Type="http://schemas.openxmlformats.org/officeDocument/2006/relationships/slide" Target="slides/slide13.xml"/><Relationship Id="rId17" Type="http://schemas.openxmlformats.org/officeDocument/2006/relationships/slide" Target="slides/slide14.xml"/><Relationship Id="rId18" Type="http://schemas.openxmlformats.org/officeDocument/2006/relationships/slide" Target="slides/slide15.xml"/><Relationship Id="rId19" Type="http://schemas.openxmlformats.org/officeDocument/2006/relationships/slide" Target="slides/slide16.xml"/><Relationship Id="rId20" Type="http://schemas.openxmlformats.org/officeDocument/2006/relationships/slide" Target="slides/slide17.xml"/><Relationship Id="rId21" Type="http://schemas.openxmlformats.org/officeDocument/2006/relationships/presProps" Target="presProps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8F8F7AEF-64AF-4541-A542-EEAFA8255288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1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6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2" name="PlaceHolder 3"/>
          <p:cNvSpPr>
            <a:spLocks noGrp="1"/>
          </p:cNvSpPr>
          <p:nvPr>
            <p:ph/>
          </p:nvPr>
        </p:nvSpPr>
        <p:spPr>
          <a:xfrm>
            <a:off x="8372160" y="6681960"/>
            <a:ext cx="77148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6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6E31E084-5274-4993-9CE9-9291CAE32EAD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4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5" name="PlaceHolder 3"/>
          <p:cNvSpPr>
            <a:spLocks noGrp="1"/>
          </p:cNvSpPr>
          <p:nvPr>
            <p:ph/>
          </p:nvPr>
        </p:nvSpPr>
        <p:spPr>
          <a:xfrm>
            <a:off x="876744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6" name="PlaceHolder 4"/>
          <p:cNvSpPr>
            <a:spLocks noGrp="1"/>
          </p:cNvSpPr>
          <p:nvPr>
            <p:ph/>
          </p:nvPr>
        </p:nvSpPr>
        <p:spPr>
          <a:xfrm>
            <a:off x="8372160" y="668196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7" name="PlaceHolder 5"/>
          <p:cNvSpPr>
            <a:spLocks noGrp="1"/>
          </p:cNvSpPr>
          <p:nvPr>
            <p:ph/>
          </p:nvPr>
        </p:nvSpPr>
        <p:spPr>
          <a:xfrm>
            <a:off x="8767440" y="668196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8" name="PlaceHolder 7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D79FFA6D-D608-4962-95DC-5252442E2250}" type="slidenum">
              <a:t>&lt;#&gt;</a:t>
            </a:fld>
          </a:p>
        </p:txBody>
      </p:sp>
      <p:sp>
        <p:nvSpPr>
          <p:cNvPr id="9" name="PlaceHolder 8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9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0" name="PlaceHolder 3"/>
          <p:cNvSpPr>
            <a:spLocks noGrp="1"/>
          </p:cNvSpPr>
          <p:nvPr>
            <p:ph/>
          </p:nvPr>
        </p:nvSpPr>
        <p:spPr>
          <a:xfrm>
            <a:off x="8633160" y="649008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1" name="PlaceHolder 4"/>
          <p:cNvSpPr>
            <a:spLocks noGrp="1"/>
          </p:cNvSpPr>
          <p:nvPr>
            <p:ph/>
          </p:nvPr>
        </p:nvSpPr>
        <p:spPr>
          <a:xfrm>
            <a:off x="8893800" y="649008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2" name="PlaceHolder 5"/>
          <p:cNvSpPr>
            <a:spLocks noGrp="1"/>
          </p:cNvSpPr>
          <p:nvPr>
            <p:ph/>
          </p:nvPr>
        </p:nvSpPr>
        <p:spPr>
          <a:xfrm>
            <a:off x="8372160" y="668196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3" name="PlaceHolder 6"/>
          <p:cNvSpPr>
            <a:spLocks noGrp="1"/>
          </p:cNvSpPr>
          <p:nvPr>
            <p:ph/>
          </p:nvPr>
        </p:nvSpPr>
        <p:spPr>
          <a:xfrm>
            <a:off x="8633160" y="668196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4" name="PlaceHolder 7"/>
          <p:cNvSpPr>
            <a:spLocks noGrp="1"/>
          </p:cNvSpPr>
          <p:nvPr>
            <p:ph/>
          </p:nvPr>
        </p:nvSpPr>
        <p:spPr>
          <a:xfrm>
            <a:off x="8893800" y="668196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10" name="PlaceHolder 9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10C0AFA3-96C2-4B13-ABAB-6EFF27FD19A4}" type="slidenum">
              <a:t>&lt;#&gt;</a:t>
            </a:fld>
          </a:p>
        </p:txBody>
      </p:sp>
      <p:sp>
        <p:nvSpPr>
          <p:cNvPr id="11" name="PlaceHolder 10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3" name="PlaceHolder 2"/>
          <p:cNvSpPr>
            <a:spLocks noGrp="1"/>
          </p:cNvSpPr>
          <p:nvPr>
            <p:ph type="subTitle"/>
          </p:nvPr>
        </p:nvSpPr>
        <p:spPr>
          <a:xfrm>
            <a:off x="8372160" y="4622760"/>
            <a:ext cx="771480" cy="41022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5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34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7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376200" cy="36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8" name="PlaceHolder 3"/>
          <p:cNvSpPr>
            <a:spLocks noGrp="1"/>
          </p:cNvSpPr>
          <p:nvPr>
            <p:ph/>
          </p:nvPr>
        </p:nvSpPr>
        <p:spPr>
          <a:xfrm>
            <a:off x="8767440" y="6490080"/>
            <a:ext cx="376200" cy="36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PlaceHolder 1"/>
          <p:cNvSpPr>
            <a:spLocks noGrp="1"/>
          </p:cNvSpPr>
          <p:nvPr>
            <p:ph type="subTitle"/>
          </p:nvPr>
        </p:nvSpPr>
        <p:spPr>
          <a:xfrm>
            <a:off x="588600" y="367920"/>
            <a:ext cx="7886520" cy="2509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2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3" name="PlaceHolder 3"/>
          <p:cNvSpPr>
            <a:spLocks noGrp="1"/>
          </p:cNvSpPr>
          <p:nvPr>
            <p:ph/>
          </p:nvPr>
        </p:nvSpPr>
        <p:spPr>
          <a:xfrm>
            <a:off x="8767440" y="6490080"/>
            <a:ext cx="376200" cy="36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4" name="PlaceHolder 4"/>
          <p:cNvSpPr>
            <a:spLocks noGrp="1"/>
          </p:cNvSpPr>
          <p:nvPr>
            <p:ph/>
          </p:nvPr>
        </p:nvSpPr>
        <p:spPr>
          <a:xfrm>
            <a:off x="8372160" y="668196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 type="subTitle"/>
          </p:nvPr>
        </p:nvSpPr>
        <p:spPr>
          <a:xfrm>
            <a:off x="8372160" y="4622760"/>
            <a:ext cx="771480" cy="41022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6ECA2913-F154-4373-B65F-DB05275E0536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6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376200" cy="36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7" name="PlaceHolder 3"/>
          <p:cNvSpPr>
            <a:spLocks noGrp="1"/>
          </p:cNvSpPr>
          <p:nvPr>
            <p:ph/>
          </p:nvPr>
        </p:nvSpPr>
        <p:spPr>
          <a:xfrm>
            <a:off x="876744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8" name="PlaceHolder 4"/>
          <p:cNvSpPr>
            <a:spLocks noGrp="1"/>
          </p:cNvSpPr>
          <p:nvPr>
            <p:ph/>
          </p:nvPr>
        </p:nvSpPr>
        <p:spPr>
          <a:xfrm>
            <a:off x="8767440" y="668196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0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1" name="PlaceHolder 3"/>
          <p:cNvSpPr>
            <a:spLocks noGrp="1"/>
          </p:cNvSpPr>
          <p:nvPr>
            <p:ph/>
          </p:nvPr>
        </p:nvSpPr>
        <p:spPr>
          <a:xfrm>
            <a:off x="876744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2" name="PlaceHolder 4"/>
          <p:cNvSpPr>
            <a:spLocks noGrp="1"/>
          </p:cNvSpPr>
          <p:nvPr>
            <p:ph/>
          </p:nvPr>
        </p:nvSpPr>
        <p:spPr>
          <a:xfrm>
            <a:off x="8372160" y="6681960"/>
            <a:ext cx="77148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6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4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6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5" name="PlaceHolder 3"/>
          <p:cNvSpPr>
            <a:spLocks noGrp="1"/>
          </p:cNvSpPr>
          <p:nvPr>
            <p:ph/>
          </p:nvPr>
        </p:nvSpPr>
        <p:spPr>
          <a:xfrm>
            <a:off x="8372160" y="6681960"/>
            <a:ext cx="77148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6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7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8" name="PlaceHolder 3"/>
          <p:cNvSpPr>
            <a:spLocks noGrp="1"/>
          </p:cNvSpPr>
          <p:nvPr>
            <p:ph/>
          </p:nvPr>
        </p:nvSpPr>
        <p:spPr>
          <a:xfrm>
            <a:off x="876744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9" name="PlaceHolder 4"/>
          <p:cNvSpPr>
            <a:spLocks noGrp="1"/>
          </p:cNvSpPr>
          <p:nvPr>
            <p:ph/>
          </p:nvPr>
        </p:nvSpPr>
        <p:spPr>
          <a:xfrm>
            <a:off x="8372160" y="668196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0" name="PlaceHolder 5"/>
          <p:cNvSpPr>
            <a:spLocks noGrp="1"/>
          </p:cNvSpPr>
          <p:nvPr>
            <p:ph/>
          </p:nvPr>
        </p:nvSpPr>
        <p:spPr>
          <a:xfrm>
            <a:off x="8767440" y="668196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2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3" name="PlaceHolder 3"/>
          <p:cNvSpPr>
            <a:spLocks noGrp="1"/>
          </p:cNvSpPr>
          <p:nvPr>
            <p:ph/>
          </p:nvPr>
        </p:nvSpPr>
        <p:spPr>
          <a:xfrm>
            <a:off x="8633160" y="649008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4" name="PlaceHolder 4"/>
          <p:cNvSpPr>
            <a:spLocks noGrp="1"/>
          </p:cNvSpPr>
          <p:nvPr>
            <p:ph/>
          </p:nvPr>
        </p:nvSpPr>
        <p:spPr>
          <a:xfrm>
            <a:off x="8893800" y="649008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5" name="PlaceHolder 5"/>
          <p:cNvSpPr>
            <a:spLocks noGrp="1"/>
          </p:cNvSpPr>
          <p:nvPr>
            <p:ph/>
          </p:nvPr>
        </p:nvSpPr>
        <p:spPr>
          <a:xfrm>
            <a:off x="8372160" y="668196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6" name="PlaceHolder 6"/>
          <p:cNvSpPr>
            <a:spLocks noGrp="1"/>
          </p:cNvSpPr>
          <p:nvPr>
            <p:ph/>
          </p:nvPr>
        </p:nvSpPr>
        <p:spPr>
          <a:xfrm>
            <a:off x="8633160" y="668196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7" name="PlaceHolder 7"/>
          <p:cNvSpPr>
            <a:spLocks noGrp="1"/>
          </p:cNvSpPr>
          <p:nvPr>
            <p:ph/>
          </p:nvPr>
        </p:nvSpPr>
        <p:spPr>
          <a:xfrm>
            <a:off x="8893800" y="668196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34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F4650916-2FBB-4CB3-AE14-6E90AEBC2365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4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376200" cy="36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5" name="PlaceHolder 3"/>
          <p:cNvSpPr>
            <a:spLocks noGrp="1"/>
          </p:cNvSpPr>
          <p:nvPr>
            <p:ph/>
          </p:nvPr>
        </p:nvSpPr>
        <p:spPr>
          <a:xfrm>
            <a:off x="8767440" y="6490080"/>
            <a:ext cx="376200" cy="36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64C9DBEF-9DF4-4317-98E0-4A06BD9C00EA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F93FEDA3-02D0-417A-9E6F-F5C4101A430A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laceHolder 1"/>
          <p:cNvSpPr>
            <a:spLocks noGrp="1"/>
          </p:cNvSpPr>
          <p:nvPr>
            <p:ph type="subTitle"/>
          </p:nvPr>
        </p:nvSpPr>
        <p:spPr>
          <a:xfrm>
            <a:off x="588600" y="367920"/>
            <a:ext cx="7886520" cy="2509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4631363A-0760-41AD-9DFB-D601CBBF124C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/>
          </p:nvPr>
        </p:nvSpPr>
        <p:spPr>
          <a:xfrm>
            <a:off x="8767440" y="6490080"/>
            <a:ext cx="376200" cy="36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/>
          </p:nvPr>
        </p:nvSpPr>
        <p:spPr>
          <a:xfrm>
            <a:off x="8372160" y="668196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739A4AC8-92EB-4B77-A7B8-363798CCA24E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376200" cy="36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/>
          </p:nvPr>
        </p:nvSpPr>
        <p:spPr>
          <a:xfrm>
            <a:off x="876744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/>
          </p:nvPr>
        </p:nvSpPr>
        <p:spPr>
          <a:xfrm>
            <a:off x="8767440" y="668196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FE9C7906-66B2-419D-B628-2C6C2CEBED4E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/>
          </p:nvPr>
        </p:nvSpPr>
        <p:spPr>
          <a:xfrm>
            <a:off x="876744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/>
          </p:nvPr>
        </p:nvSpPr>
        <p:spPr>
          <a:xfrm>
            <a:off x="8372160" y="6681960"/>
            <a:ext cx="77148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6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AB8AFF38-72DE-4F32-A168-A57292B02052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Relationship Id="rId9" Type="http://schemas.openxmlformats.org/officeDocument/2006/relationships/slideLayout" Target="../slideLayouts/slideLayout7.xml"/><Relationship Id="rId10" Type="http://schemas.openxmlformats.org/officeDocument/2006/relationships/slideLayout" Target="../slideLayouts/slideLayout8.xml"/><Relationship Id="rId11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13.xml"/><Relationship Id="rId4" Type="http://schemas.openxmlformats.org/officeDocument/2006/relationships/slideLayout" Target="../slideLayouts/slideLayout14.xml"/><Relationship Id="rId5" Type="http://schemas.openxmlformats.org/officeDocument/2006/relationships/slideLayout" Target="../slideLayouts/slideLayout15.xml"/><Relationship Id="rId6" Type="http://schemas.openxmlformats.org/officeDocument/2006/relationships/slideLayout" Target="../slideLayouts/slideLayout16.xml"/><Relationship Id="rId7" Type="http://schemas.openxmlformats.org/officeDocument/2006/relationships/slideLayout" Target="../slideLayouts/slideLayout17.xml"/><Relationship Id="rId8" Type="http://schemas.openxmlformats.org/officeDocument/2006/relationships/slideLayout" Target="../slideLayouts/slideLayout18.xml"/><Relationship Id="rId9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2.xml"/><Relationship Id="rId13" Type="http://schemas.openxmlformats.org/officeDocument/2006/relationships/slideLayout" Target="../slideLayouts/slideLayout23.xml"/><Relationship Id="rId14" Type="http://schemas.openxmlformats.org/officeDocument/2006/relationships/slideLayout" Target="../slideLayouts/slideLayout24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0" name="Connecteur droit 7"/>
          <p:cNvCxnSpPr/>
          <p:nvPr/>
        </p:nvCxnSpPr>
        <p:spPr>
          <a:xfrm flipV="1">
            <a:off x="0" y="0"/>
            <a:ext cx="360" cy="6858360"/>
          </a:xfrm>
          <a:prstGeom prst="straightConnector1">
            <a:avLst/>
          </a:prstGeom>
          <a:ln w="76200">
            <a:solidFill>
              <a:srgbClr val="00b050"/>
            </a:solidFill>
          </a:ln>
        </p:spPr>
      </p:cxnSp>
      <p:sp>
        <p:nvSpPr>
          <p:cNvPr id="1" name="Rectangle 8"/>
          <p:cNvSpPr/>
          <p:nvPr/>
        </p:nvSpPr>
        <p:spPr>
          <a:xfrm>
            <a:off x="7934400" y="0"/>
            <a:ext cx="1209960" cy="32436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fr-FR" sz="1800" spc="-1" strike="noStrike">
                <a:solidFill>
                  <a:schemeClr val="lt1"/>
                </a:solidFill>
                <a:latin typeface="Calibri"/>
              </a:rPr>
              <a:t>Séance 25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" name="Rectangle 9"/>
          <p:cNvSpPr/>
          <p:nvPr/>
        </p:nvSpPr>
        <p:spPr>
          <a:xfrm>
            <a:off x="39240" y="0"/>
            <a:ext cx="7849440" cy="32436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pic>
        <p:nvPicPr>
          <p:cNvPr id="3" name="Image 10" descr=""/>
          <p:cNvPicPr/>
          <p:nvPr/>
        </p:nvPicPr>
        <p:blipFill>
          <a:blip r:embed="rId2"/>
          <a:stretch/>
        </p:blipFill>
        <p:spPr>
          <a:xfrm>
            <a:off x="39240" y="6498000"/>
            <a:ext cx="519120" cy="359640"/>
          </a:xfrm>
          <a:prstGeom prst="rect">
            <a:avLst/>
          </a:prstGeom>
          <a:ln w="0">
            <a:noFill/>
          </a:ln>
        </p:spPr>
      </p:pic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83160" y="357120"/>
            <a:ext cx="8431920" cy="57672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p>
            <a:pPr marL="571680" indent="-571680">
              <a:lnSpc>
                <a:spcPct val="90000"/>
              </a:lnSpc>
              <a:buClr>
                <a:srgbClr val="000000"/>
              </a:buClr>
              <a:buFont typeface="Wingdings 3" charset="2"/>
              <a:buChar char=""/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Modifiez le style du titre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dt" idx="1"/>
          </p:nvPr>
        </p:nvSpPr>
        <p:spPr>
          <a:xfrm>
            <a:off x="628560" y="6356520"/>
            <a:ext cx="205704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indent="0">
              <a:lnSpc>
                <a:spcPct val="100000"/>
              </a:lnSpc>
              <a:buNone/>
              <a:defRPr b="0" lang="fr-FR" sz="1200" spc="-1" strike="noStrike">
                <a:solidFill>
                  <a:srgbClr val="8b8b8b"/>
                </a:solidFill>
                <a:latin typeface="Calibri"/>
              </a:defRPr>
            </a:lvl1pPr>
          </a:lstStyle>
          <a:p>
            <a:pPr indent="0">
              <a:lnSpc>
                <a:spcPct val="100000"/>
              </a:lnSpc>
              <a:buNone/>
            </a:pPr>
            <a:r>
              <a:rPr b="0" lang="fr-FR" sz="1200" spc="-1" strike="noStrike">
                <a:solidFill>
                  <a:srgbClr val="8b8b8b"/>
                </a:solidFill>
                <a:latin typeface="Calibri"/>
              </a:rPr>
              <a:t>&lt;date/heure&gt;</a:t>
            </a:r>
            <a:endParaRPr b="0" lang="fr-FR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6" name="PlaceHolder 3"/>
          <p:cNvSpPr>
            <a:spLocks noGrp="1"/>
          </p:cNvSpPr>
          <p:nvPr>
            <p:ph type="ftr" idx="2"/>
          </p:nvPr>
        </p:nvSpPr>
        <p:spPr>
          <a:xfrm>
            <a:off x="3029040" y="6356520"/>
            <a:ext cx="308592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indent="0" algn="ctr">
              <a:buNone/>
              <a:defRPr b="0" lang="fr-FR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fr-FR" sz="1400" spc="-1" strike="noStrike">
                <a:solidFill>
                  <a:srgbClr val="000000"/>
                </a:solidFill>
                <a:latin typeface="Times New Roman"/>
              </a:rPr>
              <a:t>&lt;pied de page&gt;</a:t>
            </a:r>
            <a:endParaRPr b="0" lang="fr-FR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7" name="PlaceHolder 4"/>
          <p:cNvSpPr>
            <a:spLocks noGrp="1"/>
          </p:cNvSpPr>
          <p:nvPr>
            <p:ph type="sldNum" idx="3"/>
          </p:nvPr>
        </p:nvSpPr>
        <p:spPr>
          <a:xfrm>
            <a:off x="8425080" y="6492960"/>
            <a:ext cx="71856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indent="0" algn="r">
              <a:lnSpc>
                <a:spcPct val="100000"/>
              </a:lnSpc>
              <a:buNone/>
              <a:defRPr b="0" lang="fr-FR" sz="1200" spc="-1" strike="noStrike">
                <a:solidFill>
                  <a:srgbClr val="8b8b8b"/>
                </a:solidFill>
                <a:latin typeface="Calibri"/>
              </a:defRPr>
            </a:lvl1pPr>
          </a:lstStyle>
          <a:p>
            <a:pPr indent="0" algn="r">
              <a:lnSpc>
                <a:spcPct val="100000"/>
              </a:lnSpc>
              <a:buNone/>
            </a:pPr>
            <a:fld id="{2D2931BE-261C-478A-B0FC-F8A510DC6AEF}" type="slidenum">
              <a:rPr b="0" lang="fr-FR" sz="1200" spc="-1" strike="noStrike">
                <a:solidFill>
                  <a:srgbClr val="8b8b8b"/>
                </a:solidFill>
                <a:latin typeface="Calibri"/>
              </a:rPr>
              <a:t>&lt;numéro&gt;</a:t>
            </a:fld>
            <a:endParaRPr b="0" lang="fr-FR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8" name="PlaceHolder 5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Calibri"/>
              </a:rPr>
              <a:t>Cliquez pour éditer le format du plan de texte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Second niveau de plan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pc="-1" strike="noStrike">
                <a:solidFill>
                  <a:srgbClr val="000000"/>
                </a:solidFill>
                <a:latin typeface="Calibri"/>
              </a:rPr>
              <a:t>Troisième niveau de plan</a:t>
            </a: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1800" spc="-1" strike="noStrike">
                <a:solidFill>
                  <a:srgbClr val="000000"/>
                </a:solidFill>
                <a:latin typeface="Calibri"/>
              </a:rPr>
              <a:t>Quatrième niveau de plan</a:t>
            </a: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Cinquième niveau de plan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Sixième niveau de plan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Septième niveau de plan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5" name="Connecteur droit 7"/>
          <p:cNvCxnSpPr/>
          <p:nvPr/>
        </p:nvCxnSpPr>
        <p:spPr>
          <a:xfrm flipV="1">
            <a:off x="0" y="0"/>
            <a:ext cx="360" cy="6858360"/>
          </a:xfrm>
          <a:prstGeom prst="straightConnector1">
            <a:avLst/>
          </a:prstGeom>
          <a:ln w="76200">
            <a:solidFill>
              <a:srgbClr val="00b050"/>
            </a:solidFill>
          </a:ln>
        </p:spPr>
      </p:cxnSp>
      <p:sp>
        <p:nvSpPr>
          <p:cNvPr id="46" name="ZoneTexte 8"/>
          <p:cNvSpPr/>
          <p:nvPr/>
        </p:nvSpPr>
        <p:spPr>
          <a:xfrm>
            <a:off x="39240" y="346320"/>
            <a:ext cx="848160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Webdings"/>
              </a:rPr>
              <a:t>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7" name="Rectangle 9"/>
          <p:cNvSpPr/>
          <p:nvPr/>
        </p:nvSpPr>
        <p:spPr>
          <a:xfrm>
            <a:off x="7934400" y="0"/>
            <a:ext cx="1209960" cy="32436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fr-FR" sz="1800" spc="-1" strike="noStrike">
                <a:solidFill>
                  <a:schemeClr val="lt1"/>
                </a:solidFill>
                <a:latin typeface="Calibri"/>
              </a:rPr>
              <a:t>Séance 25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8" name="Rectangle 10"/>
          <p:cNvSpPr/>
          <p:nvPr/>
        </p:nvSpPr>
        <p:spPr>
          <a:xfrm>
            <a:off x="39240" y="0"/>
            <a:ext cx="7849440" cy="32436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1000"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Modifiez le style du titre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0" name="PlaceHolder 2"/>
          <p:cNvSpPr>
            <a:spLocks noGrp="1"/>
          </p:cNvSpPr>
          <p:nvPr>
            <p:ph type="body"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rm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X/X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51" name="Image 1" descr=""/>
          <p:cNvPicPr/>
          <p:nvPr/>
        </p:nvPicPr>
        <p:blipFill>
          <a:blip r:embed="rId2"/>
          <a:stretch/>
        </p:blipFill>
        <p:spPr>
          <a:xfrm>
            <a:off x="39240" y="6498000"/>
            <a:ext cx="519120" cy="359640"/>
          </a:xfrm>
          <a:prstGeom prst="rect">
            <a:avLst/>
          </a:prstGeom>
          <a:ln w="0">
            <a:noFill/>
          </a:ln>
        </p:spPr>
      </p:pic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  <p:sldLayoutId id="2147483672" r:id="rId13"/>
    <p:sldLayoutId id="2147483673" r:id="rId14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2.png"/><Relationship Id="rId2" Type="http://schemas.openxmlformats.org/officeDocument/2006/relationships/slideLayout" Target="../slideLayouts/slideLayout5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PlaceHolder 1"/>
          <p:cNvSpPr>
            <a:spLocks noGrp="1"/>
          </p:cNvSpPr>
          <p:nvPr>
            <p:ph type="title"/>
          </p:nvPr>
        </p:nvSpPr>
        <p:spPr>
          <a:xfrm>
            <a:off x="83160" y="357120"/>
            <a:ext cx="8431920" cy="57672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p>
            <a:pPr indent="0">
              <a:buNone/>
            </a:pP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grpSp>
        <p:nvGrpSpPr>
          <p:cNvPr id="89" name="Groupe 2"/>
          <p:cNvGrpSpPr/>
          <p:nvPr/>
        </p:nvGrpSpPr>
        <p:grpSpPr>
          <a:xfrm>
            <a:off x="0" y="330120"/>
            <a:ext cx="9143640" cy="6527520"/>
            <a:chOff x="0" y="330120"/>
            <a:chExt cx="9143640" cy="6527520"/>
          </a:xfrm>
        </p:grpSpPr>
        <p:sp>
          <p:nvSpPr>
            <p:cNvPr id="90" name="Rectangle 3"/>
            <p:cNvSpPr/>
            <p:nvPr/>
          </p:nvSpPr>
          <p:spPr>
            <a:xfrm>
              <a:off x="0" y="330120"/>
              <a:ext cx="9143640" cy="6527520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  <a:tabLst>
                  <a:tab algn="l" pos="0"/>
                </a:tabLst>
              </a:pPr>
              <a:endParaRPr b="0" lang="fr-FR" sz="1800" spc="-1" strike="noStrike">
                <a:solidFill>
                  <a:srgbClr val="ffffff"/>
                </a:solidFill>
                <a:latin typeface="Calibri"/>
              </a:endParaRPr>
            </a:p>
          </p:txBody>
        </p:sp>
        <p:sp>
          <p:nvSpPr>
            <p:cNvPr id="91" name="ZoneTexte 4"/>
            <p:cNvSpPr/>
            <p:nvPr/>
          </p:nvSpPr>
          <p:spPr>
            <a:xfrm>
              <a:off x="2063880" y="3009960"/>
              <a:ext cx="5016240" cy="252756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 marL="457200" indent="-457200">
                <a:lnSpc>
                  <a:spcPct val="100000"/>
                </a:lnSpc>
                <a:buClr>
                  <a:srgbClr val="ffffff"/>
                </a:buClr>
                <a:buFont typeface="Wingdings" charset="2"/>
                <a:buChar char=""/>
              </a:pPr>
              <a:r>
                <a:rPr b="1" lang="fr-FR" sz="3200" spc="-1" strike="noStrike">
                  <a:solidFill>
                    <a:srgbClr val="ffffff"/>
                  </a:solidFill>
                  <a:latin typeface="Calibri"/>
                </a:rPr>
                <a:t>CE2 : Je sais calculer un complément à la dizaine, à la centaine supérieure.</a:t>
              </a:r>
              <a:endParaRPr b="0" lang="fr-FR" sz="3200" spc="-1" strike="noStrike">
                <a:solidFill>
                  <a:srgbClr val="000000"/>
                </a:solidFill>
                <a:latin typeface="Arial"/>
              </a:endParaRPr>
            </a:p>
            <a:p>
              <a:pPr marL="457200" indent="-457200">
                <a:lnSpc>
                  <a:spcPct val="100000"/>
                </a:lnSpc>
                <a:buClr>
                  <a:srgbClr val="ffffff"/>
                </a:buClr>
                <a:buFont typeface="Wingdings" charset="2"/>
                <a:buChar char=""/>
              </a:pPr>
              <a:r>
                <a:rPr b="1" lang="fr-FR" sz="3200" spc="-1" strike="noStrike">
                  <a:solidFill>
                    <a:srgbClr val="ffffff"/>
                  </a:solidFill>
                  <a:latin typeface="Calibri"/>
                </a:rPr>
                <a:t>Je pose et je calcule une multiplication. </a:t>
              </a:r>
              <a:endParaRPr b="0" lang="fr-FR" sz="3200" spc="-1" strike="noStrike">
                <a:solidFill>
                  <a:srgbClr val="000000"/>
                </a:solidFill>
                <a:latin typeface="Arial"/>
              </a:endParaRPr>
            </a:p>
          </p:txBody>
        </p:sp>
        <p:pic>
          <p:nvPicPr>
            <p:cNvPr id="92" name="Image 5" descr=""/>
            <p:cNvPicPr/>
            <p:nvPr/>
          </p:nvPicPr>
          <p:blipFill>
            <a:blip r:embed="rId1"/>
            <a:stretch/>
          </p:blipFill>
          <p:spPr>
            <a:xfrm>
              <a:off x="3654360" y="571320"/>
              <a:ext cx="1834920" cy="1265760"/>
            </a:xfrm>
            <a:prstGeom prst="rect">
              <a:avLst/>
            </a:prstGeom>
            <a:ln w="0">
              <a:noFill/>
            </a:ln>
          </p:spPr>
        </p:pic>
      </p:grp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9" name="PlaceHolder 1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5/8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30" name="ZoneTexte 3"/>
          <p:cNvSpPr/>
          <p:nvPr/>
        </p:nvSpPr>
        <p:spPr>
          <a:xfrm>
            <a:off x="0" y="1848600"/>
            <a:ext cx="4140000" cy="6998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Calibri"/>
              </a:rPr>
              <a:t>2 575 + …  = 2 600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331" name="Groupe 71"/>
          <p:cNvGrpSpPr/>
          <p:nvPr/>
        </p:nvGrpSpPr>
        <p:grpSpPr>
          <a:xfrm>
            <a:off x="129600" y="2880000"/>
            <a:ext cx="4190400" cy="1684440"/>
            <a:chOff x="129600" y="2880000"/>
            <a:chExt cx="4190400" cy="1684440"/>
          </a:xfrm>
        </p:grpSpPr>
        <p:sp>
          <p:nvSpPr>
            <p:cNvPr id="332" name="ZoneTexte 61"/>
            <p:cNvSpPr/>
            <p:nvPr/>
          </p:nvSpPr>
          <p:spPr>
            <a:xfrm>
              <a:off x="2954880" y="3772440"/>
              <a:ext cx="1082880" cy="516240"/>
            </a:xfrm>
            <a:prstGeom prst="rect">
              <a:avLst/>
            </a:prstGeom>
            <a:solidFill>
              <a:schemeClr val="bg1"/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 algn="ctr">
                <a:lnSpc>
                  <a:spcPct val="100000"/>
                </a:lnSpc>
                <a:tabLst>
                  <a:tab algn="l" pos="0"/>
                </a:tabLst>
              </a:pPr>
              <a:r>
                <a:rPr b="0" lang="fr-FR" sz="2800" spc="-1" strike="noStrike">
                  <a:solidFill>
                    <a:srgbClr val="ff0000"/>
                  </a:solidFill>
                  <a:latin typeface="Calibri"/>
                </a:rPr>
                <a:t>2 600</a:t>
              </a:r>
              <a:endParaRPr b="0" lang="fr-FR" sz="2800" spc="-1" strike="noStrike">
                <a:solidFill>
                  <a:srgbClr val="000000"/>
                </a:solidFill>
                <a:latin typeface="Arial"/>
              </a:endParaRPr>
            </a:p>
          </p:txBody>
        </p:sp>
        <p:cxnSp>
          <p:nvCxnSpPr>
            <p:cNvPr id="333" name="Connecteur droit 63"/>
            <p:cNvCxnSpPr/>
            <p:nvPr/>
          </p:nvCxnSpPr>
          <p:spPr>
            <a:xfrm flipV="1">
              <a:off x="338760" y="4545000"/>
              <a:ext cx="3981600" cy="1152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cxnSp>
          <p:nvCxnSpPr>
            <p:cNvPr id="334" name="Connecteur droit 64"/>
            <p:cNvCxnSpPr/>
            <p:nvPr/>
          </p:nvCxnSpPr>
          <p:spPr>
            <a:xfrm>
              <a:off x="554400" y="4232160"/>
              <a:ext cx="360" cy="32436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sp>
          <p:nvSpPr>
            <p:cNvPr id="335" name="ZoneTexte 65"/>
            <p:cNvSpPr/>
            <p:nvPr/>
          </p:nvSpPr>
          <p:spPr>
            <a:xfrm>
              <a:off x="129600" y="3772440"/>
              <a:ext cx="1082880" cy="51624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  <a:tabLst>
                  <a:tab algn="l" pos="0"/>
                </a:tabLst>
              </a:pPr>
              <a:r>
                <a:rPr b="0" lang="fr-FR" sz="2800" spc="-1" strike="noStrike">
                  <a:solidFill>
                    <a:srgbClr val="000000"/>
                  </a:solidFill>
                  <a:latin typeface="Calibri"/>
                </a:rPr>
                <a:t>2 575</a:t>
              </a:r>
              <a:endParaRPr b="0" lang="fr-FR" sz="28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336" name="Flèche : courbe vers le haut 66"/>
            <p:cNvSpPr/>
            <p:nvPr/>
          </p:nvSpPr>
          <p:spPr>
            <a:xfrm flipV="1">
              <a:off x="554760" y="3390480"/>
              <a:ext cx="2941560" cy="444960"/>
            </a:xfrm>
            <a:prstGeom prst="curvedUpArrow">
              <a:avLst>
                <a:gd name="adj1" fmla="val 0"/>
                <a:gd name="adj2" fmla="val 23399"/>
                <a:gd name="adj3" fmla="val 25000"/>
              </a:avLst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  <a:tabLst>
                  <a:tab algn="l" pos="0"/>
                </a:tabLst>
              </a:pPr>
              <a:endParaRPr b="0" lang="fr-FR" sz="1800" spc="-1" strike="noStrik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337" name="ZoneTexte 67"/>
            <p:cNvSpPr/>
            <p:nvPr/>
          </p:nvSpPr>
          <p:spPr>
            <a:xfrm flipH="1" flipV="1" rot="10800000">
              <a:off x="1752840" y="2879640"/>
              <a:ext cx="745920" cy="57708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  <a:tabLst>
                  <a:tab algn="l" pos="0"/>
                </a:tabLst>
              </a:pPr>
              <a:r>
                <a:rPr b="1" lang="fr-FR" sz="3200" spc="-1" strike="noStrike">
                  <a:solidFill>
                    <a:srgbClr val="ff0000"/>
                  </a:solidFill>
                  <a:latin typeface="Calibri"/>
                </a:rPr>
                <a:t>+ ?</a:t>
              </a:r>
              <a:endParaRPr b="0" lang="fr-FR" sz="3200" spc="-1" strike="noStrike">
                <a:solidFill>
                  <a:srgbClr val="000000"/>
                </a:solidFill>
                <a:latin typeface="Arial"/>
              </a:endParaRPr>
            </a:p>
          </p:txBody>
        </p:sp>
        <p:cxnSp>
          <p:nvCxnSpPr>
            <p:cNvPr id="338" name="Connecteur droit 68"/>
            <p:cNvCxnSpPr/>
            <p:nvPr/>
          </p:nvCxnSpPr>
          <p:spPr>
            <a:xfrm>
              <a:off x="3507120" y="4240440"/>
              <a:ext cx="360" cy="32436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</p:grpSp>
      <p:sp>
        <p:nvSpPr>
          <p:cNvPr id="339" name="Titre 6"/>
          <p:cNvSpPr txBox="1"/>
          <p:nvPr/>
        </p:nvSpPr>
        <p:spPr>
          <a:xfrm>
            <a:off x="393840" y="359280"/>
            <a:ext cx="3926520" cy="90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81000"/>
          </a:bodyPr>
          <a:p>
            <a:pPr>
              <a:lnSpc>
                <a:spcPct val="9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Calcule le complément </a:t>
            </a:r>
            <a:br>
              <a:rPr sz="3600"/>
            </a:b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sur ton ardoise. 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40" name=""/>
          <p:cNvSpPr/>
          <p:nvPr/>
        </p:nvSpPr>
        <p:spPr>
          <a:xfrm>
            <a:off x="3420360" y="900000"/>
            <a:ext cx="1079640" cy="53964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41" name=""/>
          <p:cNvSpPr/>
          <p:nvPr/>
        </p:nvSpPr>
        <p:spPr>
          <a:xfrm>
            <a:off x="7884360" y="900360"/>
            <a:ext cx="1259640" cy="53964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42" name=""/>
          <p:cNvSpPr/>
          <p:nvPr/>
        </p:nvSpPr>
        <p:spPr>
          <a:xfrm flipV="1">
            <a:off x="4500000" y="360000"/>
            <a:ext cx="0" cy="648000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126000" bIns="12600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43" name="ZoneTexte 16"/>
          <p:cNvSpPr/>
          <p:nvPr/>
        </p:nvSpPr>
        <p:spPr>
          <a:xfrm>
            <a:off x="4680000" y="2880000"/>
            <a:ext cx="3771720" cy="759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400" spc="-1" strike="noStrike">
                <a:solidFill>
                  <a:srgbClr val="000000"/>
                </a:solidFill>
                <a:latin typeface="Calibri"/>
              </a:rPr>
              <a:t> </a:t>
            </a:r>
            <a:r>
              <a:rPr b="0" lang="fr-FR" sz="4400" spc="-1" strike="noStrike">
                <a:solidFill>
                  <a:srgbClr val="000000"/>
                </a:solidFill>
                <a:latin typeface="Calibri"/>
              </a:rPr>
              <a:t>81 × 19 = 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4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1000"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Correction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45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5/8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46" name="ZoneTexte 15"/>
          <p:cNvSpPr/>
          <p:nvPr/>
        </p:nvSpPr>
        <p:spPr>
          <a:xfrm>
            <a:off x="-180000" y="1830600"/>
            <a:ext cx="4500000" cy="6998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Calibri"/>
              </a:rPr>
              <a:t>2 575 + …  = 2 600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47" name="ZoneTexte 17"/>
          <p:cNvSpPr/>
          <p:nvPr/>
        </p:nvSpPr>
        <p:spPr>
          <a:xfrm>
            <a:off x="3139920" y="3792600"/>
            <a:ext cx="1180080" cy="51624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b="0" lang="fr-FR" sz="2800" spc="-1" strike="noStrike">
                <a:solidFill>
                  <a:srgbClr val="ff0000"/>
                </a:solidFill>
                <a:latin typeface="Calibri"/>
              </a:rPr>
              <a:t>2 600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cxnSp>
        <p:nvCxnSpPr>
          <p:cNvPr id="348" name="Connecteur droit 18"/>
          <p:cNvCxnSpPr/>
          <p:nvPr/>
        </p:nvCxnSpPr>
        <p:spPr>
          <a:xfrm flipV="1">
            <a:off x="169200" y="4483800"/>
            <a:ext cx="3758400" cy="9000"/>
          </a:xfrm>
          <a:prstGeom prst="straightConnector1">
            <a:avLst/>
          </a:prstGeom>
          <a:ln w="19050">
            <a:solidFill>
              <a:srgbClr val="000000"/>
            </a:solidFill>
          </a:ln>
        </p:spPr>
      </p:cxnSp>
      <p:cxnSp>
        <p:nvCxnSpPr>
          <p:cNvPr id="349" name="Connecteur droit 19"/>
          <p:cNvCxnSpPr/>
          <p:nvPr/>
        </p:nvCxnSpPr>
        <p:spPr>
          <a:xfrm>
            <a:off x="523800" y="4203000"/>
            <a:ext cx="360" cy="289800"/>
          </a:xfrm>
          <a:prstGeom prst="straightConnector1">
            <a:avLst/>
          </a:prstGeom>
          <a:ln w="19050">
            <a:solidFill>
              <a:srgbClr val="000000"/>
            </a:solidFill>
          </a:ln>
        </p:spPr>
      </p:cxnSp>
      <p:sp>
        <p:nvSpPr>
          <p:cNvPr id="350" name="ZoneTexte 20"/>
          <p:cNvSpPr/>
          <p:nvPr/>
        </p:nvSpPr>
        <p:spPr>
          <a:xfrm>
            <a:off x="61200" y="3792600"/>
            <a:ext cx="1180080" cy="5162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fr-FR" sz="2800" spc="-1" strike="noStrike">
                <a:solidFill>
                  <a:srgbClr val="000000"/>
                </a:solidFill>
                <a:latin typeface="Calibri"/>
              </a:rPr>
              <a:t>2 575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51" name="Flèche : courbe vers le haut 21"/>
          <p:cNvSpPr/>
          <p:nvPr/>
        </p:nvSpPr>
        <p:spPr>
          <a:xfrm flipV="1">
            <a:off x="524160" y="3451680"/>
            <a:ext cx="1500840" cy="397440"/>
          </a:xfrm>
          <a:prstGeom prst="curvedUpArrow">
            <a:avLst>
              <a:gd name="adj1" fmla="val 0"/>
              <a:gd name="adj2" fmla="val 23399"/>
              <a:gd name="adj3" fmla="val 25000"/>
            </a:avLst>
          </a:prstGeom>
          <a:solidFill>
            <a:srgbClr val="4472c4"/>
          </a:solidFill>
          <a:ln>
            <a:solidFill>
              <a:srgbClr val="4472c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endParaRPr b="0" lang="fr-FR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52" name="ZoneTexte 22"/>
          <p:cNvSpPr/>
          <p:nvPr/>
        </p:nvSpPr>
        <p:spPr>
          <a:xfrm flipH="1" flipV="1" rot="10800000">
            <a:off x="867600" y="3016080"/>
            <a:ext cx="81324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fr-FR" sz="3200" spc="-1" strike="noStrike">
                <a:solidFill>
                  <a:srgbClr val="4472c4"/>
                </a:solidFill>
                <a:latin typeface="Calibri"/>
              </a:rPr>
              <a:t>+ 5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cxnSp>
        <p:nvCxnSpPr>
          <p:cNvPr id="353" name="Connecteur droit 23"/>
          <p:cNvCxnSpPr/>
          <p:nvPr/>
        </p:nvCxnSpPr>
        <p:spPr>
          <a:xfrm>
            <a:off x="3741840" y="4210560"/>
            <a:ext cx="360" cy="289800"/>
          </a:xfrm>
          <a:prstGeom prst="straightConnector1">
            <a:avLst/>
          </a:prstGeom>
          <a:ln w="19050">
            <a:solidFill>
              <a:srgbClr val="000000"/>
            </a:solidFill>
          </a:ln>
        </p:spPr>
      </p:cxnSp>
      <p:sp>
        <p:nvSpPr>
          <p:cNvPr id="354" name="ZoneTexte 39"/>
          <p:cNvSpPr/>
          <p:nvPr/>
        </p:nvSpPr>
        <p:spPr>
          <a:xfrm>
            <a:off x="1781280" y="1830600"/>
            <a:ext cx="738720" cy="69984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000" spc="-1" strike="noStrike">
                <a:solidFill>
                  <a:srgbClr val="ff0000"/>
                </a:solidFill>
                <a:latin typeface="Calibri"/>
              </a:rPr>
              <a:t>25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55" name="ZoneTexte 3"/>
          <p:cNvSpPr/>
          <p:nvPr/>
        </p:nvSpPr>
        <p:spPr>
          <a:xfrm>
            <a:off x="1531800" y="3792600"/>
            <a:ext cx="1168200" cy="516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b="0" lang="fr-FR" sz="2800" spc="-1" strike="noStrike">
                <a:solidFill>
                  <a:srgbClr val="4472c4"/>
                </a:solidFill>
                <a:latin typeface="Calibri"/>
              </a:rPr>
              <a:t>2 580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cxnSp>
        <p:nvCxnSpPr>
          <p:cNvPr id="356" name="Connecteur droit 4"/>
          <p:cNvCxnSpPr/>
          <p:nvPr/>
        </p:nvCxnSpPr>
        <p:spPr>
          <a:xfrm>
            <a:off x="2025000" y="4210560"/>
            <a:ext cx="360" cy="289800"/>
          </a:xfrm>
          <a:prstGeom prst="straightConnector1">
            <a:avLst/>
          </a:prstGeom>
          <a:ln w="19050">
            <a:solidFill>
              <a:srgbClr val="000000"/>
            </a:solidFill>
          </a:ln>
        </p:spPr>
      </p:cxnSp>
      <p:sp>
        <p:nvSpPr>
          <p:cNvPr id="357" name="Flèche : courbe vers le haut 5"/>
          <p:cNvSpPr/>
          <p:nvPr/>
        </p:nvSpPr>
        <p:spPr>
          <a:xfrm flipV="1">
            <a:off x="2099520" y="3467160"/>
            <a:ext cx="1711080" cy="397440"/>
          </a:xfrm>
          <a:prstGeom prst="curvedUpArrow">
            <a:avLst>
              <a:gd name="adj1" fmla="val 0"/>
              <a:gd name="adj2" fmla="val 23399"/>
              <a:gd name="adj3" fmla="val 25000"/>
            </a:avLst>
          </a:prstGeom>
          <a:solidFill>
            <a:srgbClr val="4472c4"/>
          </a:solidFill>
          <a:ln>
            <a:solidFill>
              <a:srgbClr val="4472c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endParaRPr b="0" lang="fr-FR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58" name="ZoneTexte 6"/>
          <p:cNvSpPr/>
          <p:nvPr/>
        </p:nvSpPr>
        <p:spPr>
          <a:xfrm flipH="1" flipV="1" rot="10800000">
            <a:off x="2488320" y="3000600"/>
            <a:ext cx="931320" cy="577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fr-FR" sz="3200" spc="-1" strike="noStrike">
                <a:solidFill>
                  <a:srgbClr val="4472c4"/>
                </a:solidFill>
                <a:latin typeface="Calibri"/>
              </a:rPr>
              <a:t>+ 20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59" name=""/>
          <p:cNvSpPr/>
          <p:nvPr/>
        </p:nvSpPr>
        <p:spPr>
          <a:xfrm>
            <a:off x="3420360" y="900000"/>
            <a:ext cx="1079640" cy="53964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60" name=""/>
          <p:cNvSpPr/>
          <p:nvPr/>
        </p:nvSpPr>
        <p:spPr>
          <a:xfrm>
            <a:off x="7884360" y="900360"/>
            <a:ext cx="1259640" cy="53964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61" name=""/>
          <p:cNvSpPr/>
          <p:nvPr/>
        </p:nvSpPr>
        <p:spPr>
          <a:xfrm flipV="1">
            <a:off x="4500000" y="360000"/>
            <a:ext cx="0" cy="648000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126000" bIns="12600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62" name="ZoneTexte 19"/>
          <p:cNvSpPr/>
          <p:nvPr/>
        </p:nvSpPr>
        <p:spPr>
          <a:xfrm>
            <a:off x="5676120" y="1526040"/>
            <a:ext cx="2520000" cy="759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400" spc="-1" strike="noStrike">
                <a:solidFill>
                  <a:srgbClr val="000000"/>
                </a:solidFill>
                <a:latin typeface="Calibri"/>
              </a:rPr>
              <a:t> </a:t>
            </a:r>
            <a:r>
              <a:rPr b="0" lang="fr-FR" sz="4400" spc="-1" strike="noStrike">
                <a:solidFill>
                  <a:srgbClr val="000000"/>
                </a:solidFill>
                <a:latin typeface="Calibri"/>
              </a:rPr>
              <a:t>81 × 19 = 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63" name="Rectangle 45"/>
          <p:cNvSpPr/>
          <p:nvPr/>
        </p:nvSpPr>
        <p:spPr>
          <a:xfrm>
            <a:off x="6752520" y="2423880"/>
            <a:ext cx="720360" cy="71964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Calibri"/>
              </a:rPr>
              <a:t>8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64" name="Rectangle 47"/>
          <p:cNvSpPr/>
          <p:nvPr/>
        </p:nvSpPr>
        <p:spPr>
          <a:xfrm>
            <a:off x="7499160" y="2423880"/>
            <a:ext cx="720360" cy="71964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Calibri"/>
              </a:rPr>
              <a:t>1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65" name="Rectangle 48"/>
          <p:cNvSpPr/>
          <p:nvPr/>
        </p:nvSpPr>
        <p:spPr>
          <a:xfrm>
            <a:off x="6750720" y="3195720"/>
            <a:ext cx="720360" cy="71964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Calibri"/>
              </a:rPr>
              <a:t>1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66" name="Rectangle 49"/>
          <p:cNvSpPr/>
          <p:nvPr/>
        </p:nvSpPr>
        <p:spPr>
          <a:xfrm>
            <a:off x="7499160" y="3201480"/>
            <a:ext cx="720360" cy="71964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Calibri"/>
              </a:rPr>
              <a:t>9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67" name="Rectangle 77"/>
          <p:cNvSpPr/>
          <p:nvPr/>
        </p:nvSpPr>
        <p:spPr>
          <a:xfrm>
            <a:off x="6007320" y="3195360"/>
            <a:ext cx="720360" cy="7588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Calibri"/>
              </a:rPr>
              <a:t>×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cxnSp>
        <p:nvCxnSpPr>
          <p:cNvPr id="368" name="Connecteur droit 15"/>
          <p:cNvCxnSpPr/>
          <p:nvPr/>
        </p:nvCxnSpPr>
        <p:spPr>
          <a:xfrm>
            <a:off x="6003000" y="3954240"/>
            <a:ext cx="2217240" cy="360"/>
          </a:xfrm>
          <a:prstGeom prst="straightConnector1">
            <a:avLst/>
          </a:prstGeom>
          <a:ln w="19050">
            <a:solidFill>
              <a:srgbClr val="000000"/>
            </a:solidFill>
          </a:ln>
        </p:spPr>
      </p:cxnSp>
      <p:sp>
        <p:nvSpPr>
          <p:cNvPr id="369" name="Rectangle 78"/>
          <p:cNvSpPr/>
          <p:nvPr/>
        </p:nvSpPr>
        <p:spPr>
          <a:xfrm>
            <a:off x="6771600" y="4006440"/>
            <a:ext cx="720360" cy="71964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Calibri"/>
              </a:rPr>
              <a:t>2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70" name="Rectangle 79"/>
          <p:cNvSpPr/>
          <p:nvPr/>
        </p:nvSpPr>
        <p:spPr>
          <a:xfrm>
            <a:off x="7517520" y="4006440"/>
            <a:ext cx="720360" cy="71964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Calibri"/>
              </a:rPr>
              <a:t>9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cxnSp>
        <p:nvCxnSpPr>
          <p:cNvPr id="371" name="Connecteur droit 16"/>
          <p:cNvCxnSpPr/>
          <p:nvPr/>
        </p:nvCxnSpPr>
        <p:spPr>
          <a:xfrm>
            <a:off x="5249160" y="5532480"/>
            <a:ext cx="2952360" cy="360"/>
          </a:xfrm>
          <a:prstGeom prst="straightConnector1">
            <a:avLst/>
          </a:prstGeom>
          <a:ln w="19050">
            <a:solidFill>
              <a:srgbClr val="000000"/>
            </a:solidFill>
          </a:ln>
        </p:spPr>
      </p:cxnSp>
      <p:sp>
        <p:nvSpPr>
          <p:cNvPr id="372" name="Rectangle 116"/>
          <p:cNvSpPr/>
          <p:nvPr/>
        </p:nvSpPr>
        <p:spPr>
          <a:xfrm>
            <a:off x="5981040" y="4016880"/>
            <a:ext cx="720360" cy="71964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Calibri"/>
              </a:rPr>
              <a:t>7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29" dur="indefinite" restart="never" nodeType="tmRoot">
          <p:childTnLst>
            <p:seq>
              <p:cTn id="30" dur="indefinite" nodeType="mainSeq">
                <p:childTnLst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35" dur="500"/>
                                        <p:tgtEl>
                                          <p:spTgt spid="3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40" dur="500"/>
                                        <p:tgtEl>
                                          <p:spTgt spid="3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43" dur="500"/>
                                        <p:tgtEl>
                                          <p:spTgt spid="3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48" dur="500"/>
                                        <p:tgtEl>
                                          <p:spTgt spid="3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53" dur="500"/>
                                        <p:tgtEl>
                                          <p:spTgt spid="3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56" dur="500"/>
                                        <p:tgtEl>
                                          <p:spTgt spid="3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61" dur="500"/>
                                        <p:tgtEl>
                                          <p:spTgt spid="3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3" name="PlaceHolder 1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6/8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74" name="ZoneTexte 3"/>
          <p:cNvSpPr/>
          <p:nvPr/>
        </p:nvSpPr>
        <p:spPr>
          <a:xfrm>
            <a:off x="180000" y="1800000"/>
            <a:ext cx="4140000" cy="6998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Calibri"/>
              </a:rPr>
              <a:t>1 438 + …  = 1 500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375" name="Groupe 71"/>
          <p:cNvGrpSpPr/>
          <p:nvPr/>
        </p:nvGrpSpPr>
        <p:grpSpPr>
          <a:xfrm>
            <a:off x="129600" y="2880000"/>
            <a:ext cx="4190400" cy="1684440"/>
            <a:chOff x="129600" y="2880000"/>
            <a:chExt cx="4190400" cy="1684440"/>
          </a:xfrm>
        </p:grpSpPr>
        <p:sp>
          <p:nvSpPr>
            <p:cNvPr id="376" name="ZoneTexte 61"/>
            <p:cNvSpPr/>
            <p:nvPr/>
          </p:nvSpPr>
          <p:spPr>
            <a:xfrm>
              <a:off x="2954880" y="3772440"/>
              <a:ext cx="1082880" cy="516240"/>
            </a:xfrm>
            <a:prstGeom prst="rect">
              <a:avLst/>
            </a:prstGeom>
            <a:solidFill>
              <a:schemeClr val="bg1"/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 algn="ctr">
                <a:lnSpc>
                  <a:spcPct val="100000"/>
                </a:lnSpc>
                <a:tabLst>
                  <a:tab algn="l" pos="0"/>
                </a:tabLst>
              </a:pPr>
              <a:r>
                <a:rPr b="0" lang="fr-FR" sz="2800" spc="-1" strike="noStrike">
                  <a:solidFill>
                    <a:srgbClr val="ff0000"/>
                  </a:solidFill>
                  <a:latin typeface="Calibri"/>
                </a:rPr>
                <a:t>1 500</a:t>
              </a:r>
              <a:endParaRPr b="0" lang="fr-FR" sz="2800" spc="-1" strike="noStrike">
                <a:solidFill>
                  <a:srgbClr val="000000"/>
                </a:solidFill>
                <a:latin typeface="Arial"/>
              </a:endParaRPr>
            </a:p>
          </p:txBody>
        </p:sp>
        <p:cxnSp>
          <p:nvCxnSpPr>
            <p:cNvPr id="377" name="Connecteur droit 63"/>
            <p:cNvCxnSpPr/>
            <p:nvPr/>
          </p:nvCxnSpPr>
          <p:spPr>
            <a:xfrm flipV="1">
              <a:off x="338760" y="4545000"/>
              <a:ext cx="3981600" cy="1152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cxnSp>
          <p:nvCxnSpPr>
            <p:cNvPr id="378" name="Connecteur droit 64"/>
            <p:cNvCxnSpPr/>
            <p:nvPr/>
          </p:nvCxnSpPr>
          <p:spPr>
            <a:xfrm>
              <a:off x="554400" y="4232160"/>
              <a:ext cx="360" cy="32436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sp>
          <p:nvSpPr>
            <p:cNvPr id="379" name="ZoneTexte 65"/>
            <p:cNvSpPr/>
            <p:nvPr/>
          </p:nvSpPr>
          <p:spPr>
            <a:xfrm>
              <a:off x="129600" y="3772440"/>
              <a:ext cx="1082880" cy="51624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  <a:tabLst>
                  <a:tab algn="l" pos="0"/>
                </a:tabLst>
              </a:pPr>
              <a:r>
                <a:rPr b="0" lang="fr-FR" sz="2800" spc="-1" strike="noStrike">
                  <a:solidFill>
                    <a:srgbClr val="000000"/>
                  </a:solidFill>
                  <a:latin typeface="Calibri"/>
                </a:rPr>
                <a:t>1 438</a:t>
              </a:r>
              <a:endParaRPr b="0" lang="fr-FR" sz="28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380" name="Flèche : courbe vers le haut 66"/>
            <p:cNvSpPr/>
            <p:nvPr/>
          </p:nvSpPr>
          <p:spPr>
            <a:xfrm flipV="1">
              <a:off x="554760" y="3390480"/>
              <a:ext cx="2941560" cy="444960"/>
            </a:xfrm>
            <a:prstGeom prst="curvedUpArrow">
              <a:avLst>
                <a:gd name="adj1" fmla="val 0"/>
                <a:gd name="adj2" fmla="val 23399"/>
                <a:gd name="adj3" fmla="val 25000"/>
              </a:avLst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  <a:tabLst>
                  <a:tab algn="l" pos="0"/>
                </a:tabLst>
              </a:pPr>
              <a:endParaRPr b="0" lang="fr-FR" sz="1800" spc="-1" strike="noStrik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381" name="ZoneTexte 67"/>
            <p:cNvSpPr/>
            <p:nvPr/>
          </p:nvSpPr>
          <p:spPr>
            <a:xfrm flipH="1" flipV="1" rot="10800000">
              <a:off x="1752840" y="2879640"/>
              <a:ext cx="745920" cy="57708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  <a:tabLst>
                  <a:tab algn="l" pos="0"/>
                </a:tabLst>
              </a:pPr>
              <a:r>
                <a:rPr b="1" lang="fr-FR" sz="3200" spc="-1" strike="noStrike">
                  <a:solidFill>
                    <a:srgbClr val="ff0000"/>
                  </a:solidFill>
                  <a:latin typeface="Calibri"/>
                </a:rPr>
                <a:t>+ ?</a:t>
              </a:r>
              <a:endParaRPr b="0" lang="fr-FR" sz="3200" spc="-1" strike="noStrike">
                <a:solidFill>
                  <a:srgbClr val="000000"/>
                </a:solidFill>
                <a:latin typeface="Arial"/>
              </a:endParaRPr>
            </a:p>
          </p:txBody>
        </p:sp>
        <p:cxnSp>
          <p:nvCxnSpPr>
            <p:cNvPr id="382" name="Connecteur droit 68"/>
            <p:cNvCxnSpPr/>
            <p:nvPr/>
          </p:nvCxnSpPr>
          <p:spPr>
            <a:xfrm>
              <a:off x="3507120" y="4240440"/>
              <a:ext cx="360" cy="32436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</p:grpSp>
      <p:sp>
        <p:nvSpPr>
          <p:cNvPr id="383" name="Titre 7"/>
          <p:cNvSpPr txBox="1"/>
          <p:nvPr/>
        </p:nvSpPr>
        <p:spPr>
          <a:xfrm>
            <a:off x="393840" y="359280"/>
            <a:ext cx="3926520" cy="90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81000"/>
          </a:bodyPr>
          <a:p>
            <a:pPr>
              <a:lnSpc>
                <a:spcPct val="9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Calcule le complément </a:t>
            </a:r>
            <a:br>
              <a:rPr sz="3600"/>
            </a:b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sur ton ardoise. 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84" name=""/>
          <p:cNvSpPr/>
          <p:nvPr/>
        </p:nvSpPr>
        <p:spPr>
          <a:xfrm>
            <a:off x="3420360" y="900000"/>
            <a:ext cx="1079640" cy="53964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85" name=""/>
          <p:cNvSpPr/>
          <p:nvPr/>
        </p:nvSpPr>
        <p:spPr>
          <a:xfrm>
            <a:off x="7884360" y="900360"/>
            <a:ext cx="1259640" cy="53964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86" name=""/>
          <p:cNvSpPr/>
          <p:nvPr/>
        </p:nvSpPr>
        <p:spPr>
          <a:xfrm flipV="1">
            <a:off x="4500000" y="360000"/>
            <a:ext cx="0" cy="648000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126000" bIns="12600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87" name="ZoneTexte 21"/>
          <p:cNvSpPr/>
          <p:nvPr/>
        </p:nvSpPr>
        <p:spPr>
          <a:xfrm>
            <a:off x="5675760" y="1526040"/>
            <a:ext cx="2520000" cy="759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400" spc="-1" strike="noStrike">
                <a:solidFill>
                  <a:srgbClr val="000000"/>
                </a:solidFill>
                <a:latin typeface="Calibri"/>
              </a:rPr>
              <a:t> </a:t>
            </a:r>
            <a:r>
              <a:rPr b="0" lang="fr-FR" sz="4400" spc="-1" strike="noStrike">
                <a:solidFill>
                  <a:srgbClr val="000000"/>
                </a:solidFill>
                <a:latin typeface="Calibri"/>
              </a:rPr>
              <a:t>81 × 19 = 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88" name="Rectangle 117"/>
          <p:cNvSpPr/>
          <p:nvPr/>
        </p:nvSpPr>
        <p:spPr>
          <a:xfrm>
            <a:off x="6752160" y="2423880"/>
            <a:ext cx="720360" cy="71964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Calibri"/>
              </a:rPr>
              <a:t>8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89" name="Rectangle 118"/>
          <p:cNvSpPr/>
          <p:nvPr/>
        </p:nvSpPr>
        <p:spPr>
          <a:xfrm>
            <a:off x="7498800" y="2423880"/>
            <a:ext cx="720360" cy="71964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Calibri"/>
              </a:rPr>
              <a:t>1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90" name="Rectangle 119"/>
          <p:cNvSpPr/>
          <p:nvPr/>
        </p:nvSpPr>
        <p:spPr>
          <a:xfrm>
            <a:off x="6750360" y="3195720"/>
            <a:ext cx="720360" cy="71964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Calibri"/>
              </a:rPr>
              <a:t>1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91" name="Rectangle 120"/>
          <p:cNvSpPr/>
          <p:nvPr/>
        </p:nvSpPr>
        <p:spPr>
          <a:xfrm>
            <a:off x="7498800" y="3201480"/>
            <a:ext cx="720360" cy="71964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Calibri"/>
              </a:rPr>
              <a:t>9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92" name="Rectangle 121"/>
          <p:cNvSpPr/>
          <p:nvPr/>
        </p:nvSpPr>
        <p:spPr>
          <a:xfrm>
            <a:off x="6006960" y="3195360"/>
            <a:ext cx="720360" cy="7588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Calibri"/>
              </a:rPr>
              <a:t>×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cxnSp>
        <p:nvCxnSpPr>
          <p:cNvPr id="393" name="Connecteur droit 20"/>
          <p:cNvCxnSpPr/>
          <p:nvPr/>
        </p:nvCxnSpPr>
        <p:spPr>
          <a:xfrm>
            <a:off x="6002640" y="3954240"/>
            <a:ext cx="2217240" cy="360"/>
          </a:xfrm>
          <a:prstGeom prst="straightConnector1">
            <a:avLst/>
          </a:prstGeom>
          <a:ln w="19050">
            <a:solidFill>
              <a:srgbClr val="000000"/>
            </a:solidFill>
          </a:ln>
        </p:spPr>
      </p:cxnSp>
      <p:sp>
        <p:nvSpPr>
          <p:cNvPr id="394" name="Rectangle 122"/>
          <p:cNvSpPr/>
          <p:nvPr/>
        </p:nvSpPr>
        <p:spPr>
          <a:xfrm>
            <a:off x="6771240" y="4006440"/>
            <a:ext cx="720360" cy="71964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Calibri"/>
              </a:rPr>
              <a:t>2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95" name="Rectangle 123"/>
          <p:cNvSpPr/>
          <p:nvPr/>
        </p:nvSpPr>
        <p:spPr>
          <a:xfrm>
            <a:off x="7517160" y="4006440"/>
            <a:ext cx="720360" cy="71964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Calibri"/>
              </a:rPr>
              <a:t>9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96" name="Rectangle 124"/>
          <p:cNvSpPr/>
          <p:nvPr/>
        </p:nvSpPr>
        <p:spPr>
          <a:xfrm>
            <a:off x="7517160" y="4778280"/>
            <a:ext cx="720360" cy="71964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Calibri"/>
              </a:rPr>
              <a:t>0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97" name="Rectangle 125"/>
          <p:cNvSpPr/>
          <p:nvPr/>
        </p:nvSpPr>
        <p:spPr>
          <a:xfrm>
            <a:off x="6341040" y="4766760"/>
            <a:ext cx="374400" cy="34632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1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98" name="Rectangle 126"/>
          <p:cNvSpPr/>
          <p:nvPr/>
        </p:nvSpPr>
        <p:spPr>
          <a:xfrm>
            <a:off x="6771240" y="4771440"/>
            <a:ext cx="720360" cy="71964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Calibri"/>
              </a:rPr>
              <a:t>1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99" name="Rectangle 127"/>
          <p:cNvSpPr/>
          <p:nvPr/>
        </p:nvSpPr>
        <p:spPr>
          <a:xfrm>
            <a:off x="5995080" y="4760280"/>
            <a:ext cx="720360" cy="71964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Calibri"/>
              </a:rPr>
              <a:t>8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cxnSp>
        <p:nvCxnSpPr>
          <p:cNvPr id="400" name="Connecteur droit 21"/>
          <p:cNvCxnSpPr/>
          <p:nvPr/>
        </p:nvCxnSpPr>
        <p:spPr>
          <a:xfrm>
            <a:off x="5248800" y="5532480"/>
            <a:ext cx="2952360" cy="360"/>
          </a:xfrm>
          <a:prstGeom prst="straightConnector1">
            <a:avLst/>
          </a:prstGeom>
          <a:ln w="19050">
            <a:solidFill>
              <a:srgbClr val="000000"/>
            </a:solidFill>
          </a:ln>
        </p:spPr>
      </p:cxnSp>
      <p:sp>
        <p:nvSpPr>
          <p:cNvPr id="401" name="Rectangle 132"/>
          <p:cNvSpPr/>
          <p:nvPr/>
        </p:nvSpPr>
        <p:spPr>
          <a:xfrm>
            <a:off x="5980680" y="4016880"/>
            <a:ext cx="720360" cy="71964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Calibri"/>
              </a:rPr>
              <a:t>7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2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1000"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Correction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03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6/8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04" name="ZoneTexte 15"/>
          <p:cNvSpPr/>
          <p:nvPr/>
        </p:nvSpPr>
        <p:spPr>
          <a:xfrm>
            <a:off x="0" y="2160000"/>
            <a:ext cx="4160520" cy="6998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Calibri"/>
              </a:rPr>
              <a:t>1 438 + …  = 1 500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05" name="ZoneTexte 17"/>
          <p:cNvSpPr/>
          <p:nvPr/>
        </p:nvSpPr>
        <p:spPr>
          <a:xfrm>
            <a:off x="3152520" y="3843000"/>
            <a:ext cx="1167480" cy="51624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b="0" lang="fr-FR" sz="2800" spc="-1" strike="noStrike">
                <a:solidFill>
                  <a:srgbClr val="ff0000"/>
                </a:solidFill>
                <a:latin typeface="Calibri"/>
              </a:rPr>
              <a:t>1 500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cxnSp>
        <p:nvCxnSpPr>
          <p:cNvPr id="406" name="Connecteur droit 18"/>
          <p:cNvCxnSpPr/>
          <p:nvPr/>
        </p:nvCxnSpPr>
        <p:spPr>
          <a:xfrm flipV="1">
            <a:off x="332280" y="4514040"/>
            <a:ext cx="3781800" cy="21960"/>
          </a:xfrm>
          <a:prstGeom prst="straightConnector1">
            <a:avLst/>
          </a:prstGeom>
          <a:ln w="19050">
            <a:solidFill>
              <a:srgbClr val="000000"/>
            </a:solidFill>
          </a:ln>
        </p:spPr>
      </p:cxnSp>
      <p:cxnSp>
        <p:nvCxnSpPr>
          <p:cNvPr id="407" name="Connecteur droit 19"/>
          <p:cNvCxnSpPr/>
          <p:nvPr/>
        </p:nvCxnSpPr>
        <p:spPr>
          <a:xfrm>
            <a:off x="564480" y="4249440"/>
            <a:ext cx="360" cy="286560"/>
          </a:xfrm>
          <a:prstGeom prst="straightConnector1">
            <a:avLst/>
          </a:prstGeom>
          <a:ln w="19050">
            <a:solidFill>
              <a:srgbClr val="000000"/>
            </a:solidFill>
          </a:ln>
        </p:spPr>
      </p:cxnSp>
      <p:sp>
        <p:nvSpPr>
          <p:cNvPr id="408" name="ZoneTexte 20"/>
          <p:cNvSpPr/>
          <p:nvPr/>
        </p:nvSpPr>
        <p:spPr>
          <a:xfrm>
            <a:off x="106920" y="3843000"/>
            <a:ext cx="1167480" cy="5162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fr-FR" sz="2800" spc="-1" strike="noStrike">
                <a:solidFill>
                  <a:srgbClr val="000000"/>
                </a:solidFill>
                <a:latin typeface="Calibri"/>
              </a:rPr>
              <a:t>1 438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09" name="Flèche : courbe vers le haut 21"/>
          <p:cNvSpPr/>
          <p:nvPr/>
        </p:nvSpPr>
        <p:spPr>
          <a:xfrm flipV="1">
            <a:off x="564840" y="3505680"/>
            <a:ext cx="1485000" cy="393120"/>
          </a:xfrm>
          <a:prstGeom prst="curvedUpArrow">
            <a:avLst>
              <a:gd name="adj1" fmla="val 0"/>
              <a:gd name="adj2" fmla="val 23399"/>
              <a:gd name="adj3" fmla="val 25000"/>
            </a:avLst>
          </a:prstGeom>
          <a:solidFill>
            <a:srgbClr val="4472c4"/>
          </a:solidFill>
          <a:ln>
            <a:solidFill>
              <a:srgbClr val="4472c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endParaRPr b="0" lang="fr-FR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10" name="ZoneTexte 22"/>
          <p:cNvSpPr/>
          <p:nvPr/>
        </p:nvSpPr>
        <p:spPr>
          <a:xfrm flipH="1" flipV="1" rot="10800000">
            <a:off x="905040" y="3074760"/>
            <a:ext cx="80424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fr-FR" sz="3200" spc="-1" strike="noStrike">
                <a:solidFill>
                  <a:srgbClr val="4472c4"/>
                </a:solidFill>
                <a:latin typeface="Calibri"/>
              </a:rPr>
              <a:t>+ 2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cxnSp>
        <p:nvCxnSpPr>
          <p:cNvPr id="411" name="Connecteur droit 23"/>
          <p:cNvCxnSpPr/>
          <p:nvPr/>
        </p:nvCxnSpPr>
        <p:spPr>
          <a:xfrm>
            <a:off x="3747960" y="4256640"/>
            <a:ext cx="360" cy="286560"/>
          </a:xfrm>
          <a:prstGeom prst="straightConnector1">
            <a:avLst/>
          </a:prstGeom>
          <a:ln w="19050">
            <a:solidFill>
              <a:srgbClr val="000000"/>
            </a:solidFill>
          </a:ln>
        </p:spPr>
      </p:cxnSp>
      <p:sp>
        <p:nvSpPr>
          <p:cNvPr id="412" name="ZoneTexte 39"/>
          <p:cNvSpPr/>
          <p:nvPr/>
        </p:nvSpPr>
        <p:spPr>
          <a:xfrm>
            <a:off x="1800000" y="2160000"/>
            <a:ext cx="720000" cy="69984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000" spc="-1" strike="noStrike">
                <a:solidFill>
                  <a:srgbClr val="ff0000"/>
                </a:solidFill>
                <a:latin typeface="Calibri"/>
              </a:rPr>
              <a:t>62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13" name="ZoneTexte 3"/>
          <p:cNvSpPr/>
          <p:nvPr/>
        </p:nvSpPr>
        <p:spPr>
          <a:xfrm>
            <a:off x="1561680" y="3843000"/>
            <a:ext cx="1138320" cy="516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b="0" lang="fr-FR" sz="2800" spc="-1" strike="noStrike">
                <a:solidFill>
                  <a:srgbClr val="4472c4"/>
                </a:solidFill>
                <a:latin typeface="Calibri"/>
              </a:rPr>
              <a:t>1 440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cxnSp>
        <p:nvCxnSpPr>
          <p:cNvPr id="414" name="Connecteur droit 4"/>
          <p:cNvCxnSpPr/>
          <p:nvPr/>
        </p:nvCxnSpPr>
        <p:spPr>
          <a:xfrm>
            <a:off x="2049840" y="4256640"/>
            <a:ext cx="360" cy="286560"/>
          </a:xfrm>
          <a:prstGeom prst="straightConnector1">
            <a:avLst/>
          </a:prstGeom>
          <a:ln w="19050">
            <a:solidFill>
              <a:srgbClr val="000000"/>
            </a:solidFill>
          </a:ln>
        </p:spPr>
      </p:cxnSp>
      <p:sp>
        <p:nvSpPr>
          <p:cNvPr id="415" name="Flèche : courbe vers le haut 5"/>
          <p:cNvSpPr/>
          <p:nvPr/>
        </p:nvSpPr>
        <p:spPr>
          <a:xfrm flipV="1">
            <a:off x="2123280" y="3520800"/>
            <a:ext cx="1692720" cy="393120"/>
          </a:xfrm>
          <a:prstGeom prst="curvedUpArrow">
            <a:avLst>
              <a:gd name="adj1" fmla="val 0"/>
              <a:gd name="adj2" fmla="val 23399"/>
              <a:gd name="adj3" fmla="val 25000"/>
            </a:avLst>
          </a:prstGeom>
          <a:solidFill>
            <a:srgbClr val="4472c4"/>
          </a:solidFill>
          <a:ln>
            <a:solidFill>
              <a:srgbClr val="4472c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endParaRPr b="0" lang="fr-FR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16" name="ZoneTexte 6"/>
          <p:cNvSpPr/>
          <p:nvPr/>
        </p:nvSpPr>
        <p:spPr>
          <a:xfrm flipH="1" flipV="1" rot="10800000">
            <a:off x="2507760" y="3059640"/>
            <a:ext cx="911880" cy="577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fr-FR" sz="3200" spc="-1" strike="noStrike">
                <a:solidFill>
                  <a:srgbClr val="4472c4"/>
                </a:solidFill>
                <a:latin typeface="Calibri"/>
              </a:rPr>
              <a:t>+ 60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17" name=""/>
          <p:cNvSpPr/>
          <p:nvPr/>
        </p:nvSpPr>
        <p:spPr>
          <a:xfrm>
            <a:off x="3420360" y="900000"/>
            <a:ext cx="1079640" cy="53964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18" name=""/>
          <p:cNvSpPr/>
          <p:nvPr/>
        </p:nvSpPr>
        <p:spPr>
          <a:xfrm>
            <a:off x="7884360" y="900360"/>
            <a:ext cx="1259640" cy="53964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19" name=""/>
          <p:cNvSpPr/>
          <p:nvPr/>
        </p:nvSpPr>
        <p:spPr>
          <a:xfrm flipV="1">
            <a:off x="4500000" y="360000"/>
            <a:ext cx="0" cy="648000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126000" bIns="12600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20" name="ZoneTexte 23"/>
          <p:cNvSpPr/>
          <p:nvPr/>
        </p:nvSpPr>
        <p:spPr>
          <a:xfrm>
            <a:off x="5675760" y="1526040"/>
            <a:ext cx="2520000" cy="759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400" spc="-1" strike="noStrike">
                <a:solidFill>
                  <a:srgbClr val="000000"/>
                </a:solidFill>
                <a:latin typeface="Calibri"/>
              </a:rPr>
              <a:t> </a:t>
            </a:r>
            <a:r>
              <a:rPr b="0" lang="fr-FR" sz="4400" spc="-1" strike="noStrike">
                <a:solidFill>
                  <a:srgbClr val="000000"/>
                </a:solidFill>
                <a:latin typeface="Calibri"/>
              </a:rPr>
              <a:t>81 × 19 = 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21" name="Rectangle 133"/>
          <p:cNvSpPr/>
          <p:nvPr/>
        </p:nvSpPr>
        <p:spPr>
          <a:xfrm>
            <a:off x="6752160" y="2423880"/>
            <a:ext cx="720360" cy="71964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Calibri"/>
              </a:rPr>
              <a:t>8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22" name="Rectangle 134"/>
          <p:cNvSpPr/>
          <p:nvPr/>
        </p:nvSpPr>
        <p:spPr>
          <a:xfrm>
            <a:off x="7498800" y="2423880"/>
            <a:ext cx="720360" cy="71964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Calibri"/>
              </a:rPr>
              <a:t>1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23" name="Rectangle 135"/>
          <p:cNvSpPr/>
          <p:nvPr/>
        </p:nvSpPr>
        <p:spPr>
          <a:xfrm>
            <a:off x="6750360" y="3195720"/>
            <a:ext cx="720360" cy="71964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Calibri"/>
              </a:rPr>
              <a:t>1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24" name="Rectangle 136"/>
          <p:cNvSpPr/>
          <p:nvPr/>
        </p:nvSpPr>
        <p:spPr>
          <a:xfrm>
            <a:off x="7498800" y="3201480"/>
            <a:ext cx="720360" cy="71964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Calibri"/>
              </a:rPr>
              <a:t>9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25" name="Rectangle 137"/>
          <p:cNvSpPr/>
          <p:nvPr/>
        </p:nvSpPr>
        <p:spPr>
          <a:xfrm>
            <a:off x="6006960" y="3195360"/>
            <a:ext cx="720360" cy="7588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Calibri"/>
              </a:rPr>
              <a:t>×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cxnSp>
        <p:nvCxnSpPr>
          <p:cNvPr id="426" name="Connecteur droit 22"/>
          <p:cNvCxnSpPr/>
          <p:nvPr/>
        </p:nvCxnSpPr>
        <p:spPr>
          <a:xfrm>
            <a:off x="6002640" y="3954240"/>
            <a:ext cx="2217240" cy="360"/>
          </a:xfrm>
          <a:prstGeom prst="straightConnector1">
            <a:avLst/>
          </a:prstGeom>
          <a:ln w="19050">
            <a:solidFill>
              <a:srgbClr val="000000"/>
            </a:solidFill>
          </a:ln>
        </p:spPr>
      </p:cxnSp>
      <p:sp>
        <p:nvSpPr>
          <p:cNvPr id="427" name="Rectangle 138"/>
          <p:cNvSpPr/>
          <p:nvPr/>
        </p:nvSpPr>
        <p:spPr>
          <a:xfrm>
            <a:off x="6771240" y="4006440"/>
            <a:ext cx="720360" cy="71964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Calibri"/>
              </a:rPr>
              <a:t>2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28" name="Rectangle 139"/>
          <p:cNvSpPr/>
          <p:nvPr/>
        </p:nvSpPr>
        <p:spPr>
          <a:xfrm>
            <a:off x="7517160" y="4006440"/>
            <a:ext cx="720360" cy="71964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Calibri"/>
              </a:rPr>
              <a:t>9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29" name="Rectangle 140"/>
          <p:cNvSpPr/>
          <p:nvPr/>
        </p:nvSpPr>
        <p:spPr>
          <a:xfrm>
            <a:off x="7517160" y="4778280"/>
            <a:ext cx="720360" cy="71964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Calibri"/>
              </a:rPr>
              <a:t>0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30" name="Rectangle 141"/>
          <p:cNvSpPr/>
          <p:nvPr/>
        </p:nvSpPr>
        <p:spPr>
          <a:xfrm>
            <a:off x="6341040" y="4766760"/>
            <a:ext cx="374400" cy="34632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1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31" name="Rectangle 142"/>
          <p:cNvSpPr/>
          <p:nvPr/>
        </p:nvSpPr>
        <p:spPr>
          <a:xfrm>
            <a:off x="6771240" y="4771440"/>
            <a:ext cx="720360" cy="71964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Calibri"/>
              </a:rPr>
              <a:t>1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32" name="Rectangle 143"/>
          <p:cNvSpPr/>
          <p:nvPr/>
        </p:nvSpPr>
        <p:spPr>
          <a:xfrm>
            <a:off x="5995080" y="4760280"/>
            <a:ext cx="720360" cy="71964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Calibri"/>
              </a:rPr>
              <a:t>8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cxnSp>
        <p:nvCxnSpPr>
          <p:cNvPr id="433" name="Connecteur droit 24"/>
          <p:cNvCxnSpPr/>
          <p:nvPr/>
        </p:nvCxnSpPr>
        <p:spPr>
          <a:xfrm>
            <a:off x="5248800" y="5532480"/>
            <a:ext cx="2952360" cy="360"/>
          </a:xfrm>
          <a:prstGeom prst="straightConnector1">
            <a:avLst/>
          </a:prstGeom>
          <a:ln w="19050">
            <a:solidFill>
              <a:srgbClr val="000000"/>
            </a:solidFill>
          </a:ln>
        </p:spPr>
      </p:cxnSp>
      <p:sp>
        <p:nvSpPr>
          <p:cNvPr id="434" name="Rectangle 144"/>
          <p:cNvSpPr/>
          <p:nvPr/>
        </p:nvSpPr>
        <p:spPr>
          <a:xfrm>
            <a:off x="7517160" y="5580360"/>
            <a:ext cx="720360" cy="71964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Calibri"/>
              </a:rPr>
              <a:t>9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35" name="Rectangle 145"/>
          <p:cNvSpPr/>
          <p:nvPr/>
        </p:nvSpPr>
        <p:spPr>
          <a:xfrm>
            <a:off x="6750360" y="5567040"/>
            <a:ext cx="720360" cy="71964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Calibri"/>
              </a:rPr>
              <a:t>3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36" name="Rectangle 146"/>
          <p:cNvSpPr/>
          <p:nvPr/>
        </p:nvSpPr>
        <p:spPr>
          <a:xfrm>
            <a:off x="5969880" y="5573880"/>
            <a:ext cx="720360" cy="71964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Calibri"/>
              </a:rPr>
              <a:t>5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37" name="Rectangle 147"/>
          <p:cNvSpPr/>
          <p:nvPr/>
        </p:nvSpPr>
        <p:spPr>
          <a:xfrm>
            <a:off x="5219280" y="5580360"/>
            <a:ext cx="720360" cy="71964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Calibri"/>
              </a:rPr>
              <a:t>1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38" name="Rectangle 148"/>
          <p:cNvSpPr/>
          <p:nvPr/>
        </p:nvSpPr>
        <p:spPr>
          <a:xfrm>
            <a:off x="5980680" y="4016880"/>
            <a:ext cx="720360" cy="71964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Calibri"/>
              </a:rPr>
              <a:t>7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62" dur="indefinite" restart="never" nodeType="tmRoot">
          <p:childTnLst>
            <p:seq>
              <p:cTn id="63" dur="indefinite" nodeType="mainSeq">
                <p:childTnLst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68" dur="500"/>
                                        <p:tgtEl>
                                          <p:spTgt spid="4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73" dur="500"/>
                                        <p:tgtEl>
                                          <p:spTgt spid="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76" dur="500"/>
                                        <p:tgtEl>
                                          <p:spTgt spid="4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81" dur="500"/>
                                        <p:tgtEl>
                                          <p:spTgt spid="4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86" dur="500"/>
                                        <p:tgtEl>
                                          <p:spTgt spid="4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89" dur="500"/>
                                        <p:tgtEl>
                                          <p:spTgt spid="4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94" dur="500"/>
                                        <p:tgtEl>
                                          <p:spTgt spid="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9" name="PlaceHolder 1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7/8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40" name="ZoneTexte 3"/>
          <p:cNvSpPr/>
          <p:nvPr/>
        </p:nvSpPr>
        <p:spPr>
          <a:xfrm>
            <a:off x="0" y="1980000"/>
            <a:ext cx="4140000" cy="6998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Calibri"/>
              </a:rPr>
              <a:t>2 379 + …  = 2 400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441" name="Groupe 71"/>
          <p:cNvGrpSpPr/>
          <p:nvPr/>
        </p:nvGrpSpPr>
        <p:grpSpPr>
          <a:xfrm>
            <a:off x="180000" y="2880000"/>
            <a:ext cx="4190400" cy="1684440"/>
            <a:chOff x="180000" y="2880000"/>
            <a:chExt cx="4190400" cy="1684440"/>
          </a:xfrm>
        </p:grpSpPr>
        <p:sp>
          <p:nvSpPr>
            <p:cNvPr id="442" name="ZoneTexte 61"/>
            <p:cNvSpPr/>
            <p:nvPr/>
          </p:nvSpPr>
          <p:spPr>
            <a:xfrm>
              <a:off x="3005280" y="3772440"/>
              <a:ext cx="1082880" cy="516240"/>
            </a:xfrm>
            <a:prstGeom prst="rect">
              <a:avLst/>
            </a:prstGeom>
            <a:solidFill>
              <a:schemeClr val="bg1"/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 algn="ctr">
                <a:lnSpc>
                  <a:spcPct val="100000"/>
                </a:lnSpc>
                <a:tabLst>
                  <a:tab algn="l" pos="0"/>
                </a:tabLst>
              </a:pPr>
              <a:r>
                <a:rPr b="0" lang="fr-FR" sz="2800" spc="-1" strike="noStrike">
                  <a:solidFill>
                    <a:srgbClr val="ff0000"/>
                  </a:solidFill>
                  <a:latin typeface="Calibri"/>
                </a:rPr>
                <a:t>2 400</a:t>
              </a:r>
              <a:endParaRPr b="0" lang="fr-FR" sz="2800" spc="-1" strike="noStrike">
                <a:solidFill>
                  <a:srgbClr val="000000"/>
                </a:solidFill>
                <a:latin typeface="Arial"/>
              </a:endParaRPr>
            </a:p>
          </p:txBody>
        </p:sp>
        <p:cxnSp>
          <p:nvCxnSpPr>
            <p:cNvPr id="443" name="Connecteur droit 63"/>
            <p:cNvCxnSpPr/>
            <p:nvPr/>
          </p:nvCxnSpPr>
          <p:spPr>
            <a:xfrm flipV="1">
              <a:off x="389160" y="4545000"/>
              <a:ext cx="3981600" cy="1152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cxnSp>
          <p:nvCxnSpPr>
            <p:cNvPr id="444" name="Connecteur droit 64"/>
            <p:cNvCxnSpPr/>
            <p:nvPr/>
          </p:nvCxnSpPr>
          <p:spPr>
            <a:xfrm>
              <a:off x="604800" y="4232160"/>
              <a:ext cx="360" cy="32436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sp>
          <p:nvSpPr>
            <p:cNvPr id="445" name="ZoneTexte 65"/>
            <p:cNvSpPr/>
            <p:nvPr/>
          </p:nvSpPr>
          <p:spPr>
            <a:xfrm>
              <a:off x="180000" y="3772440"/>
              <a:ext cx="1082880" cy="51624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  <a:tabLst>
                  <a:tab algn="l" pos="0"/>
                </a:tabLst>
              </a:pPr>
              <a:r>
                <a:rPr b="0" lang="fr-FR" sz="2800" spc="-1" strike="noStrike">
                  <a:solidFill>
                    <a:srgbClr val="000000"/>
                  </a:solidFill>
                  <a:latin typeface="Calibri"/>
                </a:rPr>
                <a:t>2 379</a:t>
              </a:r>
              <a:endParaRPr b="0" lang="fr-FR" sz="28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446" name="Flèche : courbe vers le haut 66"/>
            <p:cNvSpPr/>
            <p:nvPr/>
          </p:nvSpPr>
          <p:spPr>
            <a:xfrm flipV="1">
              <a:off x="605160" y="3390480"/>
              <a:ext cx="2941560" cy="444960"/>
            </a:xfrm>
            <a:prstGeom prst="curvedUpArrow">
              <a:avLst>
                <a:gd name="adj1" fmla="val 0"/>
                <a:gd name="adj2" fmla="val 23399"/>
                <a:gd name="adj3" fmla="val 25000"/>
              </a:avLst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  <a:tabLst>
                  <a:tab algn="l" pos="0"/>
                </a:tabLst>
              </a:pPr>
              <a:endParaRPr b="0" lang="fr-FR" sz="1800" spc="-1" strike="noStrik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447" name="ZoneTexte 67"/>
            <p:cNvSpPr/>
            <p:nvPr/>
          </p:nvSpPr>
          <p:spPr>
            <a:xfrm flipH="1" flipV="1" rot="10800000">
              <a:off x="1803240" y="2879640"/>
              <a:ext cx="745920" cy="57708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  <a:tabLst>
                  <a:tab algn="l" pos="0"/>
                </a:tabLst>
              </a:pPr>
              <a:r>
                <a:rPr b="1" lang="fr-FR" sz="3200" spc="-1" strike="noStrike">
                  <a:solidFill>
                    <a:srgbClr val="ff0000"/>
                  </a:solidFill>
                  <a:latin typeface="Calibri"/>
                </a:rPr>
                <a:t>+ ?</a:t>
              </a:r>
              <a:endParaRPr b="0" lang="fr-FR" sz="3200" spc="-1" strike="noStrike">
                <a:solidFill>
                  <a:srgbClr val="000000"/>
                </a:solidFill>
                <a:latin typeface="Arial"/>
              </a:endParaRPr>
            </a:p>
          </p:txBody>
        </p:sp>
        <p:cxnSp>
          <p:nvCxnSpPr>
            <p:cNvPr id="448" name="Connecteur droit 68"/>
            <p:cNvCxnSpPr/>
            <p:nvPr/>
          </p:nvCxnSpPr>
          <p:spPr>
            <a:xfrm>
              <a:off x="3557520" y="4240440"/>
              <a:ext cx="360" cy="32436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</p:grpSp>
      <p:sp>
        <p:nvSpPr>
          <p:cNvPr id="449" name="Titre 8"/>
          <p:cNvSpPr txBox="1"/>
          <p:nvPr/>
        </p:nvSpPr>
        <p:spPr>
          <a:xfrm>
            <a:off x="393840" y="359280"/>
            <a:ext cx="3926520" cy="90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81000"/>
          </a:bodyPr>
          <a:p>
            <a:pPr>
              <a:lnSpc>
                <a:spcPct val="9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Calcule le complément </a:t>
            </a:r>
            <a:br>
              <a:rPr sz="3600"/>
            </a:b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sur ton ardoise. 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50" name=""/>
          <p:cNvSpPr/>
          <p:nvPr/>
        </p:nvSpPr>
        <p:spPr>
          <a:xfrm>
            <a:off x="3420360" y="900000"/>
            <a:ext cx="1079640" cy="53964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51" name=""/>
          <p:cNvSpPr/>
          <p:nvPr/>
        </p:nvSpPr>
        <p:spPr>
          <a:xfrm>
            <a:off x="7884360" y="900360"/>
            <a:ext cx="1259640" cy="53964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52" name=""/>
          <p:cNvSpPr/>
          <p:nvPr/>
        </p:nvSpPr>
        <p:spPr>
          <a:xfrm flipV="1">
            <a:off x="4500000" y="360000"/>
            <a:ext cx="0" cy="648000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126000" bIns="12600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53" name="ZoneTexte 18"/>
          <p:cNvSpPr/>
          <p:nvPr/>
        </p:nvSpPr>
        <p:spPr>
          <a:xfrm>
            <a:off x="4680000" y="2880000"/>
            <a:ext cx="3771720" cy="759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400" spc="-1" strike="noStrike">
                <a:solidFill>
                  <a:srgbClr val="000000"/>
                </a:solidFill>
                <a:latin typeface="Calibri"/>
              </a:rPr>
              <a:t> </a:t>
            </a:r>
            <a:r>
              <a:rPr b="0" lang="fr-FR" sz="4400" spc="-1" strike="noStrike">
                <a:solidFill>
                  <a:srgbClr val="000000"/>
                </a:solidFill>
                <a:latin typeface="Calibri"/>
              </a:rPr>
              <a:t>43 × 27 = 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4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1000"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Correction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55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7/8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56" name="ZoneTexte 15"/>
          <p:cNvSpPr/>
          <p:nvPr/>
        </p:nvSpPr>
        <p:spPr>
          <a:xfrm>
            <a:off x="180000" y="2340000"/>
            <a:ext cx="3960000" cy="6998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Calibri"/>
              </a:rPr>
              <a:t>2 379 + …  = 2 400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57" name="ZoneTexte 17"/>
          <p:cNvSpPr/>
          <p:nvPr/>
        </p:nvSpPr>
        <p:spPr>
          <a:xfrm>
            <a:off x="3282480" y="4008600"/>
            <a:ext cx="1217520" cy="51624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b="0" lang="fr-FR" sz="2800" spc="-1" strike="noStrike">
                <a:solidFill>
                  <a:srgbClr val="ff0000"/>
                </a:solidFill>
                <a:latin typeface="Calibri"/>
              </a:rPr>
              <a:t>2 400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cxnSp>
        <p:nvCxnSpPr>
          <p:cNvPr id="458" name="Connecteur droit 18"/>
          <p:cNvCxnSpPr/>
          <p:nvPr/>
        </p:nvCxnSpPr>
        <p:spPr>
          <a:xfrm flipV="1">
            <a:off x="316080" y="4735800"/>
            <a:ext cx="3772440" cy="4320"/>
          </a:xfrm>
          <a:prstGeom prst="straightConnector1">
            <a:avLst/>
          </a:prstGeom>
          <a:ln w="19050">
            <a:solidFill>
              <a:srgbClr val="000000"/>
            </a:solidFill>
          </a:ln>
        </p:spPr>
      </p:cxnSp>
      <p:cxnSp>
        <p:nvCxnSpPr>
          <p:cNvPr id="459" name="Connecteur droit 19"/>
          <p:cNvCxnSpPr/>
          <p:nvPr/>
        </p:nvCxnSpPr>
        <p:spPr>
          <a:xfrm>
            <a:off x="584280" y="4432320"/>
            <a:ext cx="360" cy="298800"/>
          </a:xfrm>
          <a:prstGeom prst="straightConnector1">
            <a:avLst/>
          </a:prstGeom>
          <a:ln w="19050">
            <a:solidFill>
              <a:srgbClr val="000000"/>
            </a:solidFill>
          </a:ln>
        </p:spPr>
      </p:cxnSp>
      <p:sp>
        <p:nvSpPr>
          <p:cNvPr id="460" name="ZoneTexte 20"/>
          <p:cNvSpPr/>
          <p:nvPr/>
        </p:nvSpPr>
        <p:spPr>
          <a:xfrm>
            <a:off x="106920" y="4008600"/>
            <a:ext cx="1217520" cy="5162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fr-FR" sz="2800" spc="-1" strike="noStrike">
                <a:solidFill>
                  <a:srgbClr val="000000"/>
                </a:solidFill>
                <a:latin typeface="Calibri"/>
              </a:rPr>
              <a:t>2 379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61" name="Flèche : courbe vers le haut 21"/>
          <p:cNvSpPr/>
          <p:nvPr/>
        </p:nvSpPr>
        <p:spPr>
          <a:xfrm flipV="1">
            <a:off x="584640" y="3656880"/>
            <a:ext cx="1548000" cy="409680"/>
          </a:xfrm>
          <a:prstGeom prst="curvedUpArrow">
            <a:avLst>
              <a:gd name="adj1" fmla="val 0"/>
              <a:gd name="adj2" fmla="val 23399"/>
              <a:gd name="adj3" fmla="val 25000"/>
            </a:avLst>
          </a:prstGeom>
          <a:solidFill>
            <a:srgbClr val="4472c4"/>
          </a:solidFill>
          <a:ln>
            <a:solidFill>
              <a:srgbClr val="4472c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endParaRPr b="0" lang="fr-FR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62" name="ZoneTexte 22"/>
          <p:cNvSpPr/>
          <p:nvPr/>
        </p:nvSpPr>
        <p:spPr>
          <a:xfrm flipH="1" flipV="1" rot="10800000">
            <a:off x="938880" y="3207600"/>
            <a:ext cx="83880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fr-FR" sz="3200" spc="-1" strike="noStrike">
                <a:solidFill>
                  <a:srgbClr val="4472c4"/>
                </a:solidFill>
                <a:latin typeface="Calibri"/>
              </a:rPr>
              <a:t>+ 1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cxnSp>
        <p:nvCxnSpPr>
          <p:cNvPr id="463" name="Connecteur droit 23"/>
          <p:cNvCxnSpPr/>
          <p:nvPr/>
        </p:nvCxnSpPr>
        <p:spPr>
          <a:xfrm>
            <a:off x="3903480" y="4439880"/>
            <a:ext cx="360" cy="298800"/>
          </a:xfrm>
          <a:prstGeom prst="straightConnector1">
            <a:avLst/>
          </a:prstGeom>
          <a:ln w="19050">
            <a:solidFill>
              <a:srgbClr val="000000"/>
            </a:solidFill>
          </a:ln>
        </p:spPr>
      </p:cxnSp>
      <p:sp>
        <p:nvSpPr>
          <p:cNvPr id="464" name="ZoneTexte 39"/>
          <p:cNvSpPr/>
          <p:nvPr/>
        </p:nvSpPr>
        <p:spPr>
          <a:xfrm>
            <a:off x="1785960" y="2340000"/>
            <a:ext cx="734040" cy="69984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000" spc="-1" strike="noStrike">
                <a:solidFill>
                  <a:srgbClr val="ff0000"/>
                </a:solidFill>
                <a:latin typeface="Calibri"/>
              </a:rPr>
              <a:t>21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65" name="ZoneTexte 3"/>
          <p:cNvSpPr/>
          <p:nvPr/>
        </p:nvSpPr>
        <p:spPr>
          <a:xfrm>
            <a:off x="1623960" y="4008600"/>
            <a:ext cx="997560" cy="5162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b="0" lang="fr-FR" sz="2800" spc="-1" strike="noStrike">
                <a:solidFill>
                  <a:srgbClr val="4472c4"/>
                </a:solidFill>
                <a:latin typeface="Calibri"/>
              </a:rPr>
              <a:t>2 380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cxnSp>
        <p:nvCxnSpPr>
          <p:cNvPr id="466" name="Connecteur droit 4"/>
          <p:cNvCxnSpPr/>
          <p:nvPr/>
        </p:nvCxnSpPr>
        <p:spPr>
          <a:xfrm>
            <a:off x="2132640" y="4439880"/>
            <a:ext cx="360" cy="298800"/>
          </a:xfrm>
          <a:prstGeom prst="straightConnector1">
            <a:avLst/>
          </a:prstGeom>
          <a:ln w="19050">
            <a:solidFill>
              <a:srgbClr val="000000"/>
            </a:solidFill>
          </a:ln>
        </p:spPr>
      </p:cxnSp>
      <p:sp>
        <p:nvSpPr>
          <p:cNvPr id="467" name="Flèche : courbe vers le haut 5"/>
          <p:cNvSpPr/>
          <p:nvPr/>
        </p:nvSpPr>
        <p:spPr>
          <a:xfrm flipV="1">
            <a:off x="2209320" y="3672360"/>
            <a:ext cx="1765080" cy="410040"/>
          </a:xfrm>
          <a:prstGeom prst="curvedUpArrow">
            <a:avLst>
              <a:gd name="adj1" fmla="val 0"/>
              <a:gd name="adj2" fmla="val 23399"/>
              <a:gd name="adj3" fmla="val 25000"/>
            </a:avLst>
          </a:prstGeom>
          <a:solidFill>
            <a:srgbClr val="4472c4"/>
          </a:solidFill>
          <a:ln>
            <a:solidFill>
              <a:srgbClr val="4472c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endParaRPr b="0" lang="fr-FR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68" name="ZoneTexte 6"/>
          <p:cNvSpPr/>
          <p:nvPr/>
        </p:nvSpPr>
        <p:spPr>
          <a:xfrm flipH="1" flipV="1" rot="10800000">
            <a:off x="2610720" y="3191760"/>
            <a:ext cx="989280" cy="577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fr-FR" sz="3200" spc="-1" strike="noStrike">
                <a:solidFill>
                  <a:srgbClr val="4472c4"/>
                </a:solidFill>
                <a:latin typeface="Calibri"/>
              </a:rPr>
              <a:t>+ 20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69" name=""/>
          <p:cNvSpPr/>
          <p:nvPr/>
        </p:nvSpPr>
        <p:spPr>
          <a:xfrm>
            <a:off x="3420360" y="900000"/>
            <a:ext cx="1079640" cy="53964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70" name=""/>
          <p:cNvSpPr/>
          <p:nvPr/>
        </p:nvSpPr>
        <p:spPr>
          <a:xfrm>
            <a:off x="7884360" y="900360"/>
            <a:ext cx="1259640" cy="53964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71" name=""/>
          <p:cNvSpPr/>
          <p:nvPr/>
        </p:nvSpPr>
        <p:spPr>
          <a:xfrm flipV="1">
            <a:off x="4500000" y="360000"/>
            <a:ext cx="0" cy="648000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126000" bIns="12600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72" name="ZoneTexte 24"/>
          <p:cNvSpPr/>
          <p:nvPr/>
        </p:nvSpPr>
        <p:spPr>
          <a:xfrm>
            <a:off x="5676480" y="1440000"/>
            <a:ext cx="2520000" cy="7606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400" spc="-1" strike="noStrike">
                <a:solidFill>
                  <a:srgbClr val="000000"/>
                </a:solidFill>
                <a:latin typeface="Calibri"/>
              </a:rPr>
              <a:t> </a:t>
            </a:r>
            <a:r>
              <a:rPr b="0" lang="fr-FR" sz="4400" spc="-1" strike="noStrike">
                <a:solidFill>
                  <a:srgbClr val="000000"/>
                </a:solidFill>
                <a:latin typeface="Calibri"/>
              </a:rPr>
              <a:t>43 × 27 = 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73" name="Rectangle 80"/>
          <p:cNvSpPr/>
          <p:nvPr/>
        </p:nvSpPr>
        <p:spPr>
          <a:xfrm>
            <a:off x="6752880" y="2337840"/>
            <a:ext cx="720360" cy="71964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Calibri"/>
              </a:rPr>
              <a:t>4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74" name="Rectangle 81"/>
          <p:cNvSpPr/>
          <p:nvPr/>
        </p:nvSpPr>
        <p:spPr>
          <a:xfrm>
            <a:off x="7499520" y="2337840"/>
            <a:ext cx="720360" cy="71964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Calibri"/>
              </a:rPr>
              <a:t>3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75" name="Rectangle 94"/>
          <p:cNvSpPr/>
          <p:nvPr/>
        </p:nvSpPr>
        <p:spPr>
          <a:xfrm>
            <a:off x="6751080" y="3109680"/>
            <a:ext cx="720360" cy="71964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Calibri"/>
              </a:rPr>
              <a:t>2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76" name="Rectangle 95"/>
          <p:cNvSpPr/>
          <p:nvPr/>
        </p:nvSpPr>
        <p:spPr>
          <a:xfrm>
            <a:off x="7499520" y="3115440"/>
            <a:ext cx="720360" cy="71964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Calibri"/>
              </a:rPr>
              <a:t>7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77" name="Rectangle 96"/>
          <p:cNvSpPr/>
          <p:nvPr/>
        </p:nvSpPr>
        <p:spPr>
          <a:xfrm>
            <a:off x="6007680" y="3109320"/>
            <a:ext cx="720360" cy="7588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Calibri"/>
              </a:rPr>
              <a:t>×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cxnSp>
        <p:nvCxnSpPr>
          <p:cNvPr id="478" name="Connecteur droit 25"/>
          <p:cNvCxnSpPr/>
          <p:nvPr/>
        </p:nvCxnSpPr>
        <p:spPr>
          <a:xfrm>
            <a:off x="6003360" y="3868200"/>
            <a:ext cx="2217240" cy="360"/>
          </a:xfrm>
          <a:prstGeom prst="straightConnector1">
            <a:avLst/>
          </a:prstGeom>
          <a:ln w="19050">
            <a:solidFill>
              <a:srgbClr val="000000"/>
            </a:solidFill>
          </a:ln>
        </p:spPr>
      </p:cxnSp>
      <p:sp>
        <p:nvSpPr>
          <p:cNvPr id="479" name="Rectangle 97"/>
          <p:cNvSpPr/>
          <p:nvPr/>
        </p:nvSpPr>
        <p:spPr>
          <a:xfrm>
            <a:off x="6771960" y="3920400"/>
            <a:ext cx="720360" cy="71964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Calibri"/>
              </a:rPr>
              <a:t>2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80" name="Rectangle 114"/>
          <p:cNvSpPr/>
          <p:nvPr/>
        </p:nvSpPr>
        <p:spPr>
          <a:xfrm>
            <a:off x="7517880" y="3920400"/>
            <a:ext cx="720360" cy="71964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Calibri"/>
              </a:rPr>
              <a:t>1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cxnSp>
        <p:nvCxnSpPr>
          <p:cNvPr id="481" name="Connecteur droit 26"/>
          <p:cNvCxnSpPr/>
          <p:nvPr/>
        </p:nvCxnSpPr>
        <p:spPr>
          <a:xfrm>
            <a:off x="5249520" y="5446440"/>
            <a:ext cx="2952360" cy="360"/>
          </a:xfrm>
          <a:prstGeom prst="straightConnector1">
            <a:avLst/>
          </a:prstGeom>
          <a:ln w="19050">
            <a:solidFill>
              <a:srgbClr val="000000"/>
            </a:solidFill>
          </a:ln>
        </p:spPr>
      </p:cxnSp>
      <p:sp>
        <p:nvSpPr>
          <p:cNvPr id="482" name="Rectangle 152"/>
          <p:cNvSpPr/>
          <p:nvPr/>
        </p:nvSpPr>
        <p:spPr>
          <a:xfrm>
            <a:off x="5981400" y="3930840"/>
            <a:ext cx="720360" cy="71964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Calibri"/>
              </a:rPr>
              <a:t>3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83" name="Rectangle 153"/>
          <p:cNvSpPr/>
          <p:nvPr/>
        </p:nvSpPr>
        <p:spPr>
          <a:xfrm>
            <a:off x="6751080" y="3930840"/>
            <a:ext cx="720360" cy="71964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Calibri"/>
              </a:rPr>
              <a:t>0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95" dur="indefinite" restart="never" nodeType="tmRoot">
          <p:childTnLst>
            <p:seq>
              <p:cTn id="96" dur="indefinite" nodeType="mainSeq">
                <p:childTnLst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01" dur="500"/>
                                        <p:tgtEl>
                                          <p:spTgt spid="4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06" dur="500"/>
                                        <p:tgtEl>
                                          <p:spTgt spid="4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09" dur="500"/>
                                        <p:tgtEl>
                                          <p:spTgt spid="4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14" dur="500"/>
                                        <p:tgtEl>
                                          <p:spTgt spid="4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19" dur="500"/>
                                        <p:tgtEl>
                                          <p:spTgt spid="4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22" dur="500"/>
                                        <p:tgtEl>
                                          <p:spTgt spid="4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27" dur="500"/>
                                        <p:tgtEl>
                                          <p:spTgt spid="4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4" name="PlaceHolder 1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8/8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85" name="ZoneTexte 3"/>
          <p:cNvSpPr/>
          <p:nvPr/>
        </p:nvSpPr>
        <p:spPr>
          <a:xfrm>
            <a:off x="0" y="2160000"/>
            <a:ext cx="4320000" cy="6998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Calibri"/>
              </a:rPr>
              <a:t>4 125 + …  = 4 200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486" name="Groupe 71"/>
          <p:cNvGrpSpPr/>
          <p:nvPr/>
        </p:nvGrpSpPr>
        <p:grpSpPr>
          <a:xfrm>
            <a:off x="129600" y="2853360"/>
            <a:ext cx="4190400" cy="1684440"/>
            <a:chOff x="129600" y="2853360"/>
            <a:chExt cx="4190400" cy="1684440"/>
          </a:xfrm>
        </p:grpSpPr>
        <p:sp>
          <p:nvSpPr>
            <p:cNvPr id="487" name="ZoneTexte 61"/>
            <p:cNvSpPr/>
            <p:nvPr/>
          </p:nvSpPr>
          <p:spPr>
            <a:xfrm>
              <a:off x="2954880" y="3745800"/>
              <a:ext cx="1082880" cy="516240"/>
            </a:xfrm>
            <a:prstGeom prst="rect">
              <a:avLst/>
            </a:prstGeom>
            <a:solidFill>
              <a:schemeClr val="bg1"/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 algn="ctr">
                <a:lnSpc>
                  <a:spcPct val="100000"/>
                </a:lnSpc>
                <a:tabLst>
                  <a:tab algn="l" pos="0"/>
                </a:tabLst>
              </a:pPr>
              <a:r>
                <a:rPr b="0" lang="fr-FR" sz="2800" spc="-1" strike="noStrike">
                  <a:solidFill>
                    <a:srgbClr val="ff0000"/>
                  </a:solidFill>
                  <a:latin typeface="Calibri"/>
                </a:rPr>
                <a:t>4 200</a:t>
              </a:r>
              <a:endParaRPr b="0" lang="fr-FR" sz="2800" spc="-1" strike="noStrike">
                <a:solidFill>
                  <a:srgbClr val="000000"/>
                </a:solidFill>
                <a:latin typeface="Arial"/>
              </a:endParaRPr>
            </a:p>
          </p:txBody>
        </p:sp>
        <p:cxnSp>
          <p:nvCxnSpPr>
            <p:cNvPr id="488" name="Connecteur droit 63"/>
            <p:cNvCxnSpPr/>
            <p:nvPr/>
          </p:nvCxnSpPr>
          <p:spPr>
            <a:xfrm flipV="1">
              <a:off x="338760" y="4518360"/>
              <a:ext cx="3981600" cy="1152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cxnSp>
          <p:nvCxnSpPr>
            <p:cNvPr id="489" name="Connecteur droit 64"/>
            <p:cNvCxnSpPr/>
            <p:nvPr/>
          </p:nvCxnSpPr>
          <p:spPr>
            <a:xfrm>
              <a:off x="554400" y="4205520"/>
              <a:ext cx="360" cy="32436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sp>
          <p:nvSpPr>
            <p:cNvPr id="490" name="ZoneTexte 65"/>
            <p:cNvSpPr/>
            <p:nvPr/>
          </p:nvSpPr>
          <p:spPr>
            <a:xfrm>
              <a:off x="129600" y="3745800"/>
              <a:ext cx="1082880" cy="51624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  <a:tabLst>
                  <a:tab algn="l" pos="0"/>
                </a:tabLst>
              </a:pPr>
              <a:r>
                <a:rPr b="0" lang="fr-FR" sz="2800" spc="-1" strike="noStrike">
                  <a:solidFill>
                    <a:srgbClr val="000000"/>
                  </a:solidFill>
                  <a:latin typeface="Calibri"/>
                </a:rPr>
                <a:t>4 125</a:t>
              </a:r>
              <a:endParaRPr b="0" lang="fr-FR" sz="28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491" name="Flèche : courbe vers le haut 66"/>
            <p:cNvSpPr/>
            <p:nvPr/>
          </p:nvSpPr>
          <p:spPr>
            <a:xfrm flipV="1">
              <a:off x="554760" y="3363840"/>
              <a:ext cx="2941560" cy="444960"/>
            </a:xfrm>
            <a:prstGeom prst="curvedUpArrow">
              <a:avLst>
                <a:gd name="adj1" fmla="val 0"/>
                <a:gd name="adj2" fmla="val 23399"/>
                <a:gd name="adj3" fmla="val 25000"/>
              </a:avLst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  <a:tabLst>
                  <a:tab algn="l" pos="0"/>
                </a:tabLst>
              </a:pPr>
              <a:endParaRPr b="0" lang="fr-FR" sz="1800" spc="-1" strike="noStrik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492" name="ZoneTexte 67"/>
            <p:cNvSpPr/>
            <p:nvPr/>
          </p:nvSpPr>
          <p:spPr>
            <a:xfrm flipH="1" flipV="1" rot="10800000">
              <a:off x="1752840" y="2853000"/>
              <a:ext cx="745920" cy="57708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  <a:tabLst>
                  <a:tab algn="l" pos="0"/>
                </a:tabLst>
              </a:pPr>
              <a:r>
                <a:rPr b="1" lang="fr-FR" sz="3200" spc="-1" strike="noStrike">
                  <a:solidFill>
                    <a:srgbClr val="ff0000"/>
                  </a:solidFill>
                  <a:latin typeface="Calibri"/>
                </a:rPr>
                <a:t>+ ?</a:t>
              </a:r>
              <a:endParaRPr b="0" lang="fr-FR" sz="3200" spc="-1" strike="noStrike">
                <a:solidFill>
                  <a:srgbClr val="000000"/>
                </a:solidFill>
                <a:latin typeface="Arial"/>
              </a:endParaRPr>
            </a:p>
          </p:txBody>
        </p:sp>
        <p:cxnSp>
          <p:nvCxnSpPr>
            <p:cNvPr id="493" name="Connecteur droit 68"/>
            <p:cNvCxnSpPr/>
            <p:nvPr/>
          </p:nvCxnSpPr>
          <p:spPr>
            <a:xfrm>
              <a:off x="3507120" y="4213800"/>
              <a:ext cx="360" cy="32436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</p:grpSp>
      <p:sp>
        <p:nvSpPr>
          <p:cNvPr id="494" name="Titre 9"/>
          <p:cNvSpPr txBox="1"/>
          <p:nvPr/>
        </p:nvSpPr>
        <p:spPr>
          <a:xfrm>
            <a:off x="393840" y="359280"/>
            <a:ext cx="3926520" cy="90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81000"/>
          </a:bodyPr>
          <a:p>
            <a:pPr>
              <a:lnSpc>
                <a:spcPct val="9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Calcule le complément </a:t>
            </a:r>
            <a:br>
              <a:rPr sz="3600"/>
            </a:b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sur ton ardoise. 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95" name=""/>
          <p:cNvSpPr/>
          <p:nvPr/>
        </p:nvSpPr>
        <p:spPr>
          <a:xfrm>
            <a:off x="3420360" y="900000"/>
            <a:ext cx="1079640" cy="53964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96" name=""/>
          <p:cNvSpPr/>
          <p:nvPr/>
        </p:nvSpPr>
        <p:spPr>
          <a:xfrm>
            <a:off x="7884360" y="900360"/>
            <a:ext cx="1259640" cy="53964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97" name=""/>
          <p:cNvSpPr/>
          <p:nvPr/>
        </p:nvSpPr>
        <p:spPr>
          <a:xfrm flipV="1">
            <a:off x="4500000" y="360000"/>
            <a:ext cx="0" cy="648000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126000" bIns="12600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98" name="ZoneTexte 25"/>
          <p:cNvSpPr/>
          <p:nvPr/>
        </p:nvSpPr>
        <p:spPr>
          <a:xfrm>
            <a:off x="5676120" y="1440000"/>
            <a:ext cx="2520000" cy="7606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400" spc="-1" strike="noStrike">
                <a:solidFill>
                  <a:srgbClr val="000000"/>
                </a:solidFill>
                <a:latin typeface="Calibri"/>
              </a:rPr>
              <a:t> </a:t>
            </a:r>
            <a:r>
              <a:rPr b="0" lang="fr-FR" sz="4400" spc="-1" strike="noStrike">
                <a:solidFill>
                  <a:srgbClr val="000000"/>
                </a:solidFill>
                <a:latin typeface="Calibri"/>
              </a:rPr>
              <a:t>43 × 27 = 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99" name="Rectangle 154"/>
          <p:cNvSpPr/>
          <p:nvPr/>
        </p:nvSpPr>
        <p:spPr>
          <a:xfrm>
            <a:off x="6752520" y="2337840"/>
            <a:ext cx="720360" cy="71964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Calibri"/>
              </a:rPr>
              <a:t>4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00" name="Rectangle 155"/>
          <p:cNvSpPr/>
          <p:nvPr/>
        </p:nvSpPr>
        <p:spPr>
          <a:xfrm>
            <a:off x="7499160" y="2337840"/>
            <a:ext cx="720360" cy="71964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Calibri"/>
              </a:rPr>
              <a:t>3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01" name="Rectangle 156"/>
          <p:cNvSpPr/>
          <p:nvPr/>
        </p:nvSpPr>
        <p:spPr>
          <a:xfrm>
            <a:off x="6750720" y="3109680"/>
            <a:ext cx="720360" cy="71964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Calibri"/>
              </a:rPr>
              <a:t>2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02" name="Rectangle 157"/>
          <p:cNvSpPr/>
          <p:nvPr/>
        </p:nvSpPr>
        <p:spPr>
          <a:xfrm>
            <a:off x="7499160" y="3115440"/>
            <a:ext cx="720360" cy="71964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Calibri"/>
              </a:rPr>
              <a:t>7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03" name="Rectangle 158"/>
          <p:cNvSpPr/>
          <p:nvPr/>
        </p:nvSpPr>
        <p:spPr>
          <a:xfrm>
            <a:off x="6007320" y="3109320"/>
            <a:ext cx="720360" cy="7588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Calibri"/>
              </a:rPr>
              <a:t>×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cxnSp>
        <p:nvCxnSpPr>
          <p:cNvPr id="504" name="Connecteur droit 27"/>
          <p:cNvCxnSpPr/>
          <p:nvPr/>
        </p:nvCxnSpPr>
        <p:spPr>
          <a:xfrm>
            <a:off x="6003000" y="3868200"/>
            <a:ext cx="2217240" cy="360"/>
          </a:xfrm>
          <a:prstGeom prst="straightConnector1">
            <a:avLst/>
          </a:prstGeom>
          <a:ln w="19050">
            <a:solidFill>
              <a:srgbClr val="000000"/>
            </a:solidFill>
          </a:ln>
        </p:spPr>
      </p:cxnSp>
      <p:sp>
        <p:nvSpPr>
          <p:cNvPr id="505" name="Rectangle 159"/>
          <p:cNvSpPr/>
          <p:nvPr/>
        </p:nvSpPr>
        <p:spPr>
          <a:xfrm>
            <a:off x="6771600" y="3920400"/>
            <a:ext cx="720360" cy="71964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Calibri"/>
              </a:rPr>
              <a:t>2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06" name="Rectangle 160"/>
          <p:cNvSpPr/>
          <p:nvPr/>
        </p:nvSpPr>
        <p:spPr>
          <a:xfrm>
            <a:off x="7517520" y="3920400"/>
            <a:ext cx="720360" cy="71964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Calibri"/>
              </a:rPr>
              <a:t>1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07" name="Rectangle 161"/>
          <p:cNvSpPr/>
          <p:nvPr/>
        </p:nvSpPr>
        <p:spPr>
          <a:xfrm>
            <a:off x="7517520" y="4692240"/>
            <a:ext cx="720360" cy="71964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Calibri"/>
              </a:rPr>
              <a:t>0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08" name="Rectangle 162"/>
          <p:cNvSpPr/>
          <p:nvPr/>
        </p:nvSpPr>
        <p:spPr>
          <a:xfrm>
            <a:off x="6341400" y="4680720"/>
            <a:ext cx="374400" cy="34632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1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09" name="Rectangle 163"/>
          <p:cNvSpPr/>
          <p:nvPr/>
        </p:nvSpPr>
        <p:spPr>
          <a:xfrm>
            <a:off x="6771600" y="4685400"/>
            <a:ext cx="720360" cy="71964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Calibri"/>
              </a:rPr>
              <a:t>6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10" name="Rectangle 164"/>
          <p:cNvSpPr/>
          <p:nvPr/>
        </p:nvSpPr>
        <p:spPr>
          <a:xfrm>
            <a:off x="5995440" y="4674240"/>
            <a:ext cx="720360" cy="71964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Calibri"/>
              </a:rPr>
              <a:t>8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cxnSp>
        <p:nvCxnSpPr>
          <p:cNvPr id="511" name="Connecteur droit 29"/>
          <p:cNvCxnSpPr/>
          <p:nvPr/>
        </p:nvCxnSpPr>
        <p:spPr>
          <a:xfrm>
            <a:off x="5249160" y="5446440"/>
            <a:ext cx="2952360" cy="360"/>
          </a:xfrm>
          <a:prstGeom prst="straightConnector1">
            <a:avLst/>
          </a:prstGeom>
          <a:ln w="19050">
            <a:solidFill>
              <a:srgbClr val="000000"/>
            </a:solidFill>
          </a:ln>
        </p:spPr>
      </p:cxnSp>
      <p:sp>
        <p:nvSpPr>
          <p:cNvPr id="512" name="Rectangle 169"/>
          <p:cNvSpPr/>
          <p:nvPr/>
        </p:nvSpPr>
        <p:spPr>
          <a:xfrm>
            <a:off x="5981040" y="3930840"/>
            <a:ext cx="720360" cy="71964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Calibri"/>
              </a:rPr>
              <a:t>3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13" name="Rectangle 170"/>
          <p:cNvSpPr/>
          <p:nvPr/>
        </p:nvSpPr>
        <p:spPr>
          <a:xfrm>
            <a:off x="6750720" y="3930840"/>
            <a:ext cx="720360" cy="71964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Calibri"/>
              </a:rPr>
              <a:t>0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4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1000"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Correction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15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8/8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16" name="ZoneTexte 15"/>
          <p:cNvSpPr/>
          <p:nvPr/>
        </p:nvSpPr>
        <p:spPr>
          <a:xfrm>
            <a:off x="0" y="2040120"/>
            <a:ext cx="4500000" cy="6998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Calibri"/>
              </a:rPr>
              <a:t>4 125+ …  = 4 200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17" name="ZoneTexte 17"/>
          <p:cNvSpPr/>
          <p:nvPr/>
        </p:nvSpPr>
        <p:spPr>
          <a:xfrm>
            <a:off x="3033720" y="3826800"/>
            <a:ext cx="1163160" cy="51624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b="0" lang="fr-FR" sz="2800" spc="-1" strike="noStrike">
                <a:solidFill>
                  <a:srgbClr val="ff0000"/>
                </a:solidFill>
                <a:latin typeface="Calibri"/>
              </a:rPr>
              <a:t>4 200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cxnSp>
        <p:nvCxnSpPr>
          <p:cNvPr id="518" name="Connecteur droit 18"/>
          <p:cNvCxnSpPr/>
          <p:nvPr/>
        </p:nvCxnSpPr>
        <p:spPr>
          <a:xfrm flipV="1">
            <a:off x="224640" y="4506840"/>
            <a:ext cx="4275720" cy="10080"/>
          </a:xfrm>
          <a:prstGeom prst="straightConnector1">
            <a:avLst/>
          </a:prstGeom>
          <a:ln w="19050">
            <a:solidFill>
              <a:srgbClr val="000000"/>
            </a:solidFill>
          </a:ln>
        </p:spPr>
      </p:cxnSp>
      <p:cxnSp>
        <p:nvCxnSpPr>
          <p:cNvPr id="519" name="Connecteur droit 19"/>
          <p:cNvCxnSpPr/>
          <p:nvPr/>
        </p:nvCxnSpPr>
        <p:spPr>
          <a:xfrm>
            <a:off x="455760" y="4231440"/>
            <a:ext cx="360" cy="285480"/>
          </a:xfrm>
          <a:prstGeom prst="straightConnector1">
            <a:avLst/>
          </a:prstGeom>
          <a:ln w="19050">
            <a:solidFill>
              <a:srgbClr val="000000"/>
            </a:solidFill>
          </a:ln>
        </p:spPr>
      </p:cxnSp>
      <p:sp>
        <p:nvSpPr>
          <p:cNvPr id="520" name="ZoneTexte 20"/>
          <p:cNvSpPr/>
          <p:nvPr/>
        </p:nvSpPr>
        <p:spPr>
          <a:xfrm>
            <a:off x="0" y="3826800"/>
            <a:ext cx="1163160" cy="5162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fr-FR" sz="2800" spc="-1" strike="noStrike">
                <a:solidFill>
                  <a:srgbClr val="000000"/>
                </a:solidFill>
                <a:latin typeface="Calibri"/>
              </a:rPr>
              <a:t>4 125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21" name="Flèche : courbe vers le haut 21"/>
          <p:cNvSpPr/>
          <p:nvPr/>
        </p:nvSpPr>
        <p:spPr>
          <a:xfrm flipV="1">
            <a:off x="456120" y="3490560"/>
            <a:ext cx="1479240" cy="391680"/>
          </a:xfrm>
          <a:prstGeom prst="curvedUpArrow">
            <a:avLst>
              <a:gd name="adj1" fmla="val 0"/>
              <a:gd name="adj2" fmla="val 23399"/>
              <a:gd name="adj3" fmla="val 25000"/>
            </a:avLst>
          </a:prstGeom>
          <a:solidFill>
            <a:srgbClr val="4472c4"/>
          </a:solidFill>
          <a:ln>
            <a:solidFill>
              <a:srgbClr val="4472c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endParaRPr b="0" lang="fr-FR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22" name="ZoneTexte 22"/>
          <p:cNvSpPr/>
          <p:nvPr/>
        </p:nvSpPr>
        <p:spPr>
          <a:xfrm flipH="1" flipV="1" rot="10800000">
            <a:off x="794880" y="3061440"/>
            <a:ext cx="80136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fr-FR" sz="3200" spc="-1" strike="noStrike">
                <a:solidFill>
                  <a:srgbClr val="4472c4"/>
                </a:solidFill>
                <a:latin typeface="Calibri"/>
              </a:rPr>
              <a:t>+ 5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cxnSp>
        <p:nvCxnSpPr>
          <p:cNvPr id="523" name="Connecteur droit 23"/>
          <p:cNvCxnSpPr/>
          <p:nvPr/>
        </p:nvCxnSpPr>
        <p:spPr>
          <a:xfrm>
            <a:off x="3626640" y="4238640"/>
            <a:ext cx="360" cy="285480"/>
          </a:xfrm>
          <a:prstGeom prst="straightConnector1">
            <a:avLst/>
          </a:prstGeom>
          <a:ln w="19050">
            <a:solidFill>
              <a:srgbClr val="000000"/>
            </a:solidFill>
          </a:ln>
        </p:spPr>
      </p:cxnSp>
      <p:sp>
        <p:nvSpPr>
          <p:cNvPr id="524" name="ZoneTexte 39"/>
          <p:cNvSpPr/>
          <p:nvPr/>
        </p:nvSpPr>
        <p:spPr>
          <a:xfrm>
            <a:off x="1839240" y="2010600"/>
            <a:ext cx="784800" cy="69984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000" spc="-1" strike="noStrike">
                <a:solidFill>
                  <a:srgbClr val="ff0000"/>
                </a:solidFill>
                <a:latin typeface="Calibri"/>
              </a:rPr>
              <a:t>75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25" name="ZoneTexte 3"/>
          <p:cNvSpPr/>
          <p:nvPr/>
        </p:nvSpPr>
        <p:spPr>
          <a:xfrm>
            <a:off x="1449360" y="3826800"/>
            <a:ext cx="1070640" cy="516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b="0" lang="fr-FR" sz="2800" spc="-1" strike="noStrike">
                <a:solidFill>
                  <a:srgbClr val="4472c4"/>
                </a:solidFill>
                <a:latin typeface="Calibri"/>
              </a:rPr>
              <a:t>4 130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cxnSp>
        <p:nvCxnSpPr>
          <p:cNvPr id="526" name="Connecteur droit 4"/>
          <p:cNvCxnSpPr/>
          <p:nvPr/>
        </p:nvCxnSpPr>
        <p:spPr>
          <a:xfrm>
            <a:off x="1935360" y="4238640"/>
            <a:ext cx="360" cy="285480"/>
          </a:xfrm>
          <a:prstGeom prst="straightConnector1">
            <a:avLst/>
          </a:prstGeom>
          <a:ln w="19050">
            <a:solidFill>
              <a:srgbClr val="000000"/>
            </a:solidFill>
          </a:ln>
        </p:spPr>
      </p:cxnSp>
      <p:sp>
        <p:nvSpPr>
          <p:cNvPr id="527" name="Flèche : courbe vers le haut 5"/>
          <p:cNvSpPr/>
          <p:nvPr/>
        </p:nvSpPr>
        <p:spPr>
          <a:xfrm flipV="1">
            <a:off x="2008440" y="3505680"/>
            <a:ext cx="1686240" cy="391680"/>
          </a:xfrm>
          <a:prstGeom prst="curvedUpArrow">
            <a:avLst>
              <a:gd name="adj1" fmla="val 0"/>
              <a:gd name="adj2" fmla="val 23399"/>
              <a:gd name="adj3" fmla="val 25000"/>
            </a:avLst>
          </a:prstGeom>
          <a:solidFill>
            <a:srgbClr val="4472c4"/>
          </a:solidFill>
          <a:ln>
            <a:solidFill>
              <a:srgbClr val="4472c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endParaRPr b="0" lang="fr-FR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28" name="ZoneTexte 6"/>
          <p:cNvSpPr/>
          <p:nvPr/>
        </p:nvSpPr>
        <p:spPr>
          <a:xfrm flipH="1" flipV="1" rot="10800000">
            <a:off x="2391840" y="3046320"/>
            <a:ext cx="1028160" cy="577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fr-FR" sz="3200" spc="-1" strike="noStrike">
                <a:solidFill>
                  <a:srgbClr val="4472c4"/>
                </a:solidFill>
                <a:latin typeface="Calibri"/>
              </a:rPr>
              <a:t>+ 70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29" name=""/>
          <p:cNvSpPr/>
          <p:nvPr/>
        </p:nvSpPr>
        <p:spPr>
          <a:xfrm>
            <a:off x="3420360" y="900000"/>
            <a:ext cx="1079640" cy="53964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30" name=""/>
          <p:cNvSpPr/>
          <p:nvPr/>
        </p:nvSpPr>
        <p:spPr>
          <a:xfrm>
            <a:off x="7884360" y="900360"/>
            <a:ext cx="1259640" cy="53964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31" name=""/>
          <p:cNvSpPr/>
          <p:nvPr/>
        </p:nvSpPr>
        <p:spPr>
          <a:xfrm flipV="1">
            <a:off x="4500000" y="360000"/>
            <a:ext cx="0" cy="648000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126000" bIns="12600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32" name="ZoneTexte 26"/>
          <p:cNvSpPr/>
          <p:nvPr/>
        </p:nvSpPr>
        <p:spPr>
          <a:xfrm>
            <a:off x="5676120" y="1440000"/>
            <a:ext cx="2520000" cy="7606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400" spc="-1" strike="noStrike">
                <a:solidFill>
                  <a:srgbClr val="000000"/>
                </a:solidFill>
                <a:latin typeface="Calibri"/>
              </a:rPr>
              <a:t> </a:t>
            </a:r>
            <a:r>
              <a:rPr b="0" lang="fr-FR" sz="4400" spc="-1" strike="noStrike">
                <a:solidFill>
                  <a:srgbClr val="000000"/>
                </a:solidFill>
                <a:latin typeface="Calibri"/>
              </a:rPr>
              <a:t>43 × 27 = 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33" name="Rectangle 171"/>
          <p:cNvSpPr/>
          <p:nvPr/>
        </p:nvSpPr>
        <p:spPr>
          <a:xfrm>
            <a:off x="6752520" y="2337840"/>
            <a:ext cx="720360" cy="71964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Calibri"/>
              </a:rPr>
              <a:t>4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34" name="Rectangle 172"/>
          <p:cNvSpPr/>
          <p:nvPr/>
        </p:nvSpPr>
        <p:spPr>
          <a:xfrm>
            <a:off x="7499160" y="2337840"/>
            <a:ext cx="720360" cy="71964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Calibri"/>
              </a:rPr>
              <a:t>3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35" name="Rectangle 173"/>
          <p:cNvSpPr/>
          <p:nvPr/>
        </p:nvSpPr>
        <p:spPr>
          <a:xfrm>
            <a:off x="6750720" y="3109680"/>
            <a:ext cx="720360" cy="71964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Calibri"/>
              </a:rPr>
              <a:t>2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36" name="Rectangle 174"/>
          <p:cNvSpPr/>
          <p:nvPr/>
        </p:nvSpPr>
        <p:spPr>
          <a:xfrm>
            <a:off x="7499160" y="3115440"/>
            <a:ext cx="720360" cy="71964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Calibri"/>
              </a:rPr>
              <a:t>7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37" name="Rectangle 175"/>
          <p:cNvSpPr/>
          <p:nvPr/>
        </p:nvSpPr>
        <p:spPr>
          <a:xfrm>
            <a:off x="6007320" y="3109320"/>
            <a:ext cx="720360" cy="7588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Calibri"/>
              </a:rPr>
              <a:t>×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cxnSp>
        <p:nvCxnSpPr>
          <p:cNvPr id="538" name="Connecteur droit 30"/>
          <p:cNvCxnSpPr/>
          <p:nvPr/>
        </p:nvCxnSpPr>
        <p:spPr>
          <a:xfrm>
            <a:off x="6003000" y="3868200"/>
            <a:ext cx="2217240" cy="360"/>
          </a:xfrm>
          <a:prstGeom prst="straightConnector1">
            <a:avLst/>
          </a:prstGeom>
          <a:ln w="19050">
            <a:solidFill>
              <a:srgbClr val="000000"/>
            </a:solidFill>
          </a:ln>
        </p:spPr>
      </p:cxnSp>
      <p:sp>
        <p:nvSpPr>
          <p:cNvPr id="539" name="Rectangle 176"/>
          <p:cNvSpPr/>
          <p:nvPr/>
        </p:nvSpPr>
        <p:spPr>
          <a:xfrm>
            <a:off x="6771600" y="3920400"/>
            <a:ext cx="720360" cy="71964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Calibri"/>
              </a:rPr>
              <a:t>2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40" name="Rectangle 177"/>
          <p:cNvSpPr/>
          <p:nvPr/>
        </p:nvSpPr>
        <p:spPr>
          <a:xfrm>
            <a:off x="7517520" y="3920400"/>
            <a:ext cx="720360" cy="71964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Calibri"/>
              </a:rPr>
              <a:t>1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41" name="Rectangle 178"/>
          <p:cNvSpPr/>
          <p:nvPr/>
        </p:nvSpPr>
        <p:spPr>
          <a:xfrm>
            <a:off x="7517520" y="4692240"/>
            <a:ext cx="720360" cy="71964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Calibri"/>
              </a:rPr>
              <a:t>0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42" name="Rectangle 179"/>
          <p:cNvSpPr/>
          <p:nvPr/>
        </p:nvSpPr>
        <p:spPr>
          <a:xfrm>
            <a:off x="6341400" y="4680720"/>
            <a:ext cx="374400" cy="34632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1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43" name="Rectangle 180"/>
          <p:cNvSpPr/>
          <p:nvPr/>
        </p:nvSpPr>
        <p:spPr>
          <a:xfrm>
            <a:off x="6771600" y="4685400"/>
            <a:ext cx="720360" cy="71964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Calibri"/>
              </a:rPr>
              <a:t>6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44" name="Rectangle 181"/>
          <p:cNvSpPr/>
          <p:nvPr/>
        </p:nvSpPr>
        <p:spPr>
          <a:xfrm>
            <a:off x="5995440" y="4674240"/>
            <a:ext cx="720360" cy="71964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Calibri"/>
              </a:rPr>
              <a:t>8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cxnSp>
        <p:nvCxnSpPr>
          <p:cNvPr id="545" name="Connecteur droit 31"/>
          <p:cNvCxnSpPr/>
          <p:nvPr/>
        </p:nvCxnSpPr>
        <p:spPr>
          <a:xfrm>
            <a:off x="5249160" y="5446440"/>
            <a:ext cx="2952360" cy="360"/>
          </a:xfrm>
          <a:prstGeom prst="straightConnector1">
            <a:avLst/>
          </a:prstGeom>
          <a:ln w="19050">
            <a:solidFill>
              <a:srgbClr val="000000"/>
            </a:solidFill>
          </a:ln>
        </p:spPr>
      </p:cxnSp>
      <p:sp>
        <p:nvSpPr>
          <p:cNvPr id="546" name="Rectangle 182"/>
          <p:cNvSpPr/>
          <p:nvPr/>
        </p:nvSpPr>
        <p:spPr>
          <a:xfrm>
            <a:off x="7517520" y="5494320"/>
            <a:ext cx="720360" cy="71964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Calibri"/>
              </a:rPr>
              <a:t>1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47" name="Rectangle 183"/>
          <p:cNvSpPr/>
          <p:nvPr/>
        </p:nvSpPr>
        <p:spPr>
          <a:xfrm>
            <a:off x="6750720" y="5481000"/>
            <a:ext cx="720360" cy="71964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Calibri"/>
              </a:rPr>
              <a:t>6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48" name="Rectangle 184"/>
          <p:cNvSpPr/>
          <p:nvPr/>
        </p:nvSpPr>
        <p:spPr>
          <a:xfrm>
            <a:off x="5970240" y="5487840"/>
            <a:ext cx="720360" cy="71964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Calibri"/>
              </a:rPr>
              <a:t>1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49" name="Rectangle 185"/>
          <p:cNvSpPr/>
          <p:nvPr/>
        </p:nvSpPr>
        <p:spPr>
          <a:xfrm>
            <a:off x="5219640" y="5494320"/>
            <a:ext cx="720360" cy="71964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Calibri"/>
              </a:rPr>
              <a:t>1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50" name="Rectangle 186"/>
          <p:cNvSpPr/>
          <p:nvPr/>
        </p:nvSpPr>
        <p:spPr>
          <a:xfrm>
            <a:off x="5981040" y="3930840"/>
            <a:ext cx="720360" cy="71964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Calibri"/>
              </a:rPr>
              <a:t>3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51" name="Rectangle 187"/>
          <p:cNvSpPr/>
          <p:nvPr/>
        </p:nvSpPr>
        <p:spPr>
          <a:xfrm>
            <a:off x="6750720" y="3930840"/>
            <a:ext cx="720360" cy="71964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Calibri"/>
              </a:rPr>
              <a:t>0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28" dur="indefinite" restart="never" nodeType="tmRoot">
          <p:childTnLst>
            <p:seq>
              <p:cTn id="129" dur="indefinite" nodeType="mainSeq">
                <p:childTnLst>
                  <p:par>
                    <p:cTn id="130" fill="hold">
                      <p:stCondLst>
                        <p:cond delay="indefinite"/>
                      </p:stCondLst>
                      <p:childTnLst>
                        <p:par>
                          <p:cTn id="131" fill="hold">
                            <p:stCondLst>
                              <p:cond delay="0"/>
                            </p:stCondLst>
                            <p:childTnLst>
                              <p:par>
                                <p:cTn id="132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34" dur="500"/>
                                        <p:tgtEl>
                                          <p:spTgt spid="5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39" dur="500"/>
                                        <p:tgtEl>
                                          <p:spTgt spid="5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42" dur="500"/>
                                        <p:tgtEl>
                                          <p:spTgt spid="5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47" dur="500"/>
                                        <p:tgtEl>
                                          <p:spTgt spid="5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8" fill="hold">
                      <p:stCondLst>
                        <p:cond delay="indefinite"/>
                      </p:stCondLst>
                      <p:childTnLst>
                        <p:par>
                          <p:cTn id="149" fill="hold">
                            <p:stCondLst>
                              <p:cond delay="0"/>
                            </p:stCondLst>
                            <p:childTnLst>
                              <p:par>
                                <p:cTn id="150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52" dur="500"/>
                                        <p:tgtEl>
                                          <p:spTgt spid="5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3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55" dur="500"/>
                                        <p:tgtEl>
                                          <p:spTgt spid="5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6" fill="hold">
                      <p:stCondLst>
                        <p:cond delay="indefinite"/>
                      </p:stCondLst>
                      <p:childTnLst>
                        <p:par>
                          <p:cTn id="157" fill="hold">
                            <p:stCondLst>
                              <p:cond delay="0"/>
                            </p:stCondLst>
                            <p:childTnLst>
                              <p:par>
                                <p:cTn id="158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60" dur="500"/>
                                        <p:tgtEl>
                                          <p:spTgt spid="5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PlaceHolder 1"/>
          <p:cNvSpPr>
            <a:spLocks noGrp="1"/>
          </p:cNvSpPr>
          <p:nvPr>
            <p:ph type="title"/>
          </p:nvPr>
        </p:nvSpPr>
        <p:spPr>
          <a:xfrm>
            <a:off x="393480" y="358920"/>
            <a:ext cx="3926520" cy="90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81000"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Calcule le complément </a:t>
            </a:r>
            <a:br>
              <a:rPr sz="3600"/>
            </a:b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sur ton ardoise. 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4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1/8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5" name="ZoneTexte 3"/>
          <p:cNvSpPr/>
          <p:nvPr/>
        </p:nvSpPr>
        <p:spPr>
          <a:xfrm>
            <a:off x="222120" y="1440000"/>
            <a:ext cx="3924000" cy="8514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5000" spc="-1" strike="noStrike">
                <a:solidFill>
                  <a:srgbClr val="000000"/>
                </a:solidFill>
                <a:latin typeface="Calibri"/>
              </a:rPr>
              <a:t>174 + …  = 180</a:t>
            </a:r>
            <a:endParaRPr b="0" lang="fr-FR" sz="5000" spc="-1" strike="noStrike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96" name="Groupe 71"/>
          <p:cNvGrpSpPr/>
          <p:nvPr/>
        </p:nvGrpSpPr>
        <p:grpSpPr>
          <a:xfrm>
            <a:off x="173520" y="2995560"/>
            <a:ext cx="4146480" cy="1684440"/>
            <a:chOff x="173520" y="2995560"/>
            <a:chExt cx="4146480" cy="1684440"/>
          </a:xfrm>
        </p:grpSpPr>
        <p:sp>
          <p:nvSpPr>
            <p:cNvPr id="97" name="ZoneTexte 61"/>
            <p:cNvSpPr/>
            <p:nvPr/>
          </p:nvSpPr>
          <p:spPr>
            <a:xfrm>
              <a:off x="3093120" y="3938760"/>
              <a:ext cx="827640" cy="516240"/>
            </a:xfrm>
            <a:prstGeom prst="rect">
              <a:avLst/>
            </a:prstGeom>
            <a:solidFill>
              <a:schemeClr val="bg1"/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 algn="ctr">
                <a:lnSpc>
                  <a:spcPct val="100000"/>
                </a:lnSpc>
                <a:tabLst>
                  <a:tab algn="l" pos="0"/>
                </a:tabLst>
              </a:pPr>
              <a:r>
                <a:rPr b="0" lang="fr-FR" sz="2800" spc="-1" strike="noStrike">
                  <a:solidFill>
                    <a:srgbClr val="ff0000"/>
                  </a:solidFill>
                  <a:latin typeface="Calibri"/>
                </a:rPr>
                <a:t>180</a:t>
              </a:r>
              <a:endParaRPr b="0" lang="fr-FR" sz="2800" spc="-1" strike="noStrike">
                <a:solidFill>
                  <a:srgbClr val="000000"/>
                </a:solidFill>
                <a:latin typeface="Arial"/>
              </a:endParaRPr>
            </a:p>
          </p:txBody>
        </p:sp>
        <p:cxnSp>
          <p:nvCxnSpPr>
            <p:cNvPr id="98" name="Connecteur droit 63"/>
            <p:cNvCxnSpPr/>
            <p:nvPr/>
          </p:nvCxnSpPr>
          <p:spPr>
            <a:xfrm flipV="1">
              <a:off x="338760" y="4660560"/>
              <a:ext cx="3981600" cy="1152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cxnSp>
          <p:nvCxnSpPr>
            <p:cNvPr id="99" name="Connecteur droit 64"/>
            <p:cNvCxnSpPr/>
            <p:nvPr/>
          </p:nvCxnSpPr>
          <p:spPr>
            <a:xfrm>
              <a:off x="554400" y="4347720"/>
              <a:ext cx="360" cy="32436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sp>
          <p:nvSpPr>
            <p:cNvPr id="100" name="ZoneTexte 65"/>
            <p:cNvSpPr/>
            <p:nvPr/>
          </p:nvSpPr>
          <p:spPr>
            <a:xfrm>
              <a:off x="173520" y="3938760"/>
              <a:ext cx="762120" cy="51624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  <a:tabLst>
                  <a:tab algn="l" pos="0"/>
                </a:tabLst>
              </a:pPr>
              <a:r>
                <a:rPr b="0" lang="fr-FR" sz="2800" spc="-1" strike="noStrike">
                  <a:solidFill>
                    <a:srgbClr val="000000"/>
                  </a:solidFill>
                  <a:latin typeface="Calibri"/>
                </a:rPr>
                <a:t>174</a:t>
              </a:r>
              <a:endParaRPr b="0" lang="fr-FR" sz="28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01" name="Flèche : courbe vers le haut 66"/>
            <p:cNvSpPr/>
            <p:nvPr/>
          </p:nvSpPr>
          <p:spPr>
            <a:xfrm flipV="1">
              <a:off x="554760" y="3506040"/>
              <a:ext cx="2941560" cy="444960"/>
            </a:xfrm>
            <a:prstGeom prst="curvedUpArrow">
              <a:avLst>
                <a:gd name="adj1" fmla="val 0"/>
                <a:gd name="adj2" fmla="val 23399"/>
                <a:gd name="adj3" fmla="val 25000"/>
              </a:avLst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  <a:tabLst>
                  <a:tab algn="l" pos="0"/>
                </a:tabLst>
              </a:pPr>
              <a:endParaRPr b="0" lang="fr-FR" sz="1800" spc="-1" strike="noStrik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102" name="ZoneTexte 67"/>
            <p:cNvSpPr/>
            <p:nvPr/>
          </p:nvSpPr>
          <p:spPr>
            <a:xfrm flipH="1" flipV="1" rot="10800000">
              <a:off x="1752840" y="2995200"/>
              <a:ext cx="745920" cy="57708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  <a:tabLst>
                  <a:tab algn="l" pos="0"/>
                </a:tabLst>
              </a:pPr>
              <a:r>
                <a:rPr b="1" lang="fr-FR" sz="3200" spc="-1" strike="noStrike">
                  <a:solidFill>
                    <a:srgbClr val="ff0000"/>
                  </a:solidFill>
                  <a:latin typeface="Calibri"/>
                </a:rPr>
                <a:t>+ ?</a:t>
              </a:r>
              <a:endParaRPr b="0" lang="fr-FR" sz="3200" spc="-1" strike="noStrike">
                <a:solidFill>
                  <a:srgbClr val="000000"/>
                </a:solidFill>
                <a:latin typeface="Arial"/>
              </a:endParaRPr>
            </a:p>
          </p:txBody>
        </p:sp>
        <p:cxnSp>
          <p:nvCxnSpPr>
            <p:cNvPr id="103" name="Connecteur droit 68"/>
            <p:cNvCxnSpPr/>
            <p:nvPr/>
          </p:nvCxnSpPr>
          <p:spPr>
            <a:xfrm>
              <a:off x="3507120" y="4356000"/>
              <a:ext cx="360" cy="32436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</p:grpSp>
      <p:sp>
        <p:nvSpPr>
          <p:cNvPr id="104" name=""/>
          <p:cNvSpPr/>
          <p:nvPr/>
        </p:nvSpPr>
        <p:spPr>
          <a:xfrm>
            <a:off x="3420360" y="900000"/>
            <a:ext cx="1079640" cy="53964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5" name=""/>
          <p:cNvSpPr/>
          <p:nvPr/>
        </p:nvSpPr>
        <p:spPr>
          <a:xfrm>
            <a:off x="7884360" y="900360"/>
            <a:ext cx="1259640" cy="53964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6" name=""/>
          <p:cNvSpPr/>
          <p:nvPr/>
        </p:nvSpPr>
        <p:spPr>
          <a:xfrm flipV="1">
            <a:off x="4500000" y="360000"/>
            <a:ext cx="0" cy="648000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126000" bIns="12600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7" name="ZoneTexte 1"/>
          <p:cNvSpPr/>
          <p:nvPr/>
        </p:nvSpPr>
        <p:spPr>
          <a:xfrm>
            <a:off x="4680000" y="2880000"/>
            <a:ext cx="3771720" cy="759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400" spc="-1" strike="noStrike">
                <a:solidFill>
                  <a:srgbClr val="000000"/>
                </a:solidFill>
                <a:latin typeface="Calibri"/>
              </a:rPr>
              <a:t> </a:t>
            </a:r>
            <a:r>
              <a:rPr b="0" lang="fr-FR" sz="4400" spc="-1" strike="noStrike">
                <a:solidFill>
                  <a:srgbClr val="000000"/>
                </a:solidFill>
                <a:latin typeface="Calibri"/>
              </a:rPr>
              <a:t>34 × 15 = 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8" name="Titre 2"/>
          <p:cNvSpPr txBox="1"/>
          <p:nvPr/>
        </p:nvSpPr>
        <p:spPr>
          <a:xfrm>
            <a:off x="4548960" y="358920"/>
            <a:ext cx="283104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0000"/>
          </a:bodyPr>
          <a:p>
            <a:pPr>
              <a:lnSpc>
                <a:spcPct val="9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Pose et calcule. 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211140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0000"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Correction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0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1/8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1" name="ZoneTexte 6"/>
          <p:cNvSpPr/>
          <p:nvPr/>
        </p:nvSpPr>
        <p:spPr>
          <a:xfrm>
            <a:off x="42120" y="1448280"/>
            <a:ext cx="3924000" cy="8514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5000" spc="-1" strike="noStrike">
                <a:solidFill>
                  <a:srgbClr val="000000"/>
                </a:solidFill>
                <a:latin typeface="Calibri"/>
              </a:rPr>
              <a:t>174 + …  = 180</a:t>
            </a:r>
            <a:endParaRPr b="0" lang="fr-FR" sz="5000" spc="-1" strike="noStrike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112" name="Groupe 7"/>
          <p:cNvGrpSpPr/>
          <p:nvPr/>
        </p:nvGrpSpPr>
        <p:grpSpPr>
          <a:xfrm>
            <a:off x="173520" y="2995560"/>
            <a:ext cx="4146480" cy="1684440"/>
            <a:chOff x="173520" y="2995560"/>
            <a:chExt cx="4146480" cy="1684440"/>
          </a:xfrm>
        </p:grpSpPr>
        <p:sp>
          <p:nvSpPr>
            <p:cNvPr id="113" name="ZoneTexte 8"/>
            <p:cNvSpPr/>
            <p:nvPr/>
          </p:nvSpPr>
          <p:spPr>
            <a:xfrm>
              <a:off x="3093120" y="3938760"/>
              <a:ext cx="827640" cy="516240"/>
            </a:xfrm>
            <a:prstGeom prst="rect">
              <a:avLst/>
            </a:prstGeom>
            <a:solidFill>
              <a:schemeClr val="bg1"/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 algn="ctr">
                <a:lnSpc>
                  <a:spcPct val="100000"/>
                </a:lnSpc>
                <a:tabLst>
                  <a:tab algn="l" pos="0"/>
                </a:tabLst>
              </a:pPr>
              <a:r>
                <a:rPr b="0" lang="fr-FR" sz="2800" spc="-1" strike="noStrike">
                  <a:solidFill>
                    <a:srgbClr val="ff0000"/>
                  </a:solidFill>
                  <a:latin typeface="Calibri"/>
                </a:rPr>
                <a:t>180</a:t>
              </a:r>
              <a:endParaRPr b="0" lang="fr-FR" sz="2800" spc="-1" strike="noStrike">
                <a:solidFill>
                  <a:srgbClr val="000000"/>
                </a:solidFill>
                <a:latin typeface="Arial"/>
              </a:endParaRPr>
            </a:p>
          </p:txBody>
        </p:sp>
        <p:cxnSp>
          <p:nvCxnSpPr>
            <p:cNvPr id="114" name="Connecteur droit 9"/>
            <p:cNvCxnSpPr/>
            <p:nvPr/>
          </p:nvCxnSpPr>
          <p:spPr>
            <a:xfrm flipV="1">
              <a:off x="338760" y="4660560"/>
              <a:ext cx="3981600" cy="1152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cxnSp>
          <p:nvCxnSpPr>
            <p:cNvPr id="115" name="Connecteur droit 10"/>
            <p:cNvCxnSpPr/>
            <p:nvPr/>
          </p:nvCxnSpPr>
          <p:spPr>
            <a:xfrm>
              <a:off x="554400" y="4347720"/>
              <a:ext cx="360" cy="32436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sp>
          <p:nvSpPr>
            <p:cNvPr id="116" name="ZoneTexte 11"/>
            <p:cNvSpPr/>
            <p:nvPr/>
          </p:nvSpPr>
          <p:spPr>
            <a:xfrm>
              <a:off x="173520" y="3938760"/>
              <a:ext cx="762120" cy="51624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  <a:tabLst>
                  <a:tab algn="l" pos="0"/>
                </a:tabLst>
              </a:pPr>
              <a:r>
                <a:rPr b="0" lang="fr-FR" sz="2800" spc="-1" strike="noStrike">
                  <a:solidFill>
                    <a:srgbClr val="000000"/>
                  </a:solidFill>
                  <a:latin typeface="Calibri"/>
                </a:rPr>
                <a:t>174</a:t>
              </a:r>
              <a:endParaRPr b="0" lang="fr-FR" sz="28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17" name="Flèche : courbe vers le haut 12"/>
            <p:cNvSpPr/>
            <p:nvPr/>
          </p:nvSpPr>
          <p:spPr>
            <a:xfrm flipV="1">
              <a:off x="554760" y="3506040"/>
              <a:ext cx="2941560" cy="444960"/>
            </a:xfrm>
            <a:prstGeom prst="curvedUpArrow">
              <a:avLst>
                <a:gd name="adj1" fmla="val 0"/>
                <a:gd name="adj2" fmla="val 23399"/>
                <a:gd name="adj3" fmla="val 25000"/>
              </a:avLst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  <a:tabLst>
                  <a:tab algn="l" pos="0"/>
                </a:tabLst>
              </a:pPr>
              <a:endParaRPr b="0" lang="fr-FR" sz="1800" spc="-1" strike="noStrik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118" name="ZoneTexte 13"/>
            <p:cNvSpPr/>
            <p:nvPr/>
          </p:nvSpPr>
          <p:spPr>
            <a:xfrm flipH="1" flipV="1" rot="10800000">
              <a:off x="1752840" y="2995200"/>
              <a:ext cx="745920" cy="57708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  <a:tabLst>
                  <a:tab algn="l" pos="0"/>
                </a:tabLst>
              </a:pPr>
              <a:r>
                <a:rPr b="1" lang="fr-FR" sz="3200" spc="-1" strike="noStrike">
                  <a:solidFill>
                    <a:srgbClr val="ff0000"/>
                  </a:solidFill>
                  <a:latin typeface="Calibri"/>
                </a:rPr>
                <a:t>+ 6</a:t>
              </a:r>
              <a:endParaRPr b="0" lang="fr-FR" sz="3200" spc="-1" strike="noStrike">
                <a:solidFill>
                  <a:srgbClr val="000000"/>
                </a:solidFill>
                <a:latin typeface="Arial"/>
              </a:endParaRPr>
            </a:p>
          </p:txBody>
        </p:sp>
        <p:cxnSp>
          <p:nvCxnSpPr>
            <p:cNvPr id="119" name="Connecteur droit 14"/>
            <p:cNvCxnSpPr/>
            <p:nvPr/>
          </p:nvCxnSpPr>
          <p:spPr>
            <a:xfrm>
              <a:off x="3507120" y="4356000"/>
              <a:ext cx="360" cy="32436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</p:grpSp>
      <p:sp>
        <p:nvSpPr>
          <p:cNvPr id="120" name="ZoneTexte 39"/>
          <p:cNvSpPr/>
          <p:nvPr/>
        </p:nvSpPr>
        <p:spPr>
          <a:xfrm>
            <a:off x="1605240" y="1417320"/>
            <a:ext cx="657000" cy="91260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5400" spc="-1" strike="noStrike">
                <a:solidFill>
                  <a:srgbClr val="ff0000"/>
                </a:solidFill>
                <a:latin typeface="Calibri"/>
              </a:rPr>
              <a:t>6</a:t>
            </a:r>
            <a:endParaRPr b="0" lang="fr-FR" sz="5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1" name=""/>
          <p:cNvSpPr/>
          <p:nvPr/>
        </p:nvSpPr>
        <p:spPr>
          <a:xfrm>
            <a:off x="3420360" y="900000"/>
            <a:ext cx="1079640" cy="53964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2" name=""/>
          <p:cNvSpPr/>
          <p:nvPr/>
        </p:nvSpPr>
        <p:spPr>
          <a:xfrm>
            <a:off x="7884360" y="900360"/>
            <a:ext cx="1259640" cy="53964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3" name=""/>
          <p:cNvSpPr/>
          <p:nvPr/>
        </p:nvSpPr>
        <p:spPr>
          <a:xfrm flipV="1">
            <a:off x="4500000" y="360000"/>
            <a:ext cx="0" cy="648000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126000" bIns="12600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4" name="ZoneTexte 10"/>
          <p:cNvSpPr/>
          <p:nvPr/>
        </p:nvSpPr>
        <p:spPr>
          <a:xfrm>
            <a:off x="5400000" y="1440000"/>
            <a:ext cx="2520000" cy="759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400" spc="-1" strike="noStrike">
                <a:solidFill>
                  <a:srgbClr val="000000"/>
                </a:solidFill>
                <a:latin typeface="Calibri"/>
              </a:rPr>
              <a:t> </a:t>
            </a:r>
            <a:r>
              <a:rPr b="0" lang="fr-FR" sz="4400" spc="-1" strike="noStrike">
                <a:solidFill>
                  <a:srgbClr val="000000"/>
                </a:solidFill>
                <a:latin typeface="Calibri"/>
              </a:rPr>
              <a:t>34 × 15 = 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5" name="Rectangle 12"/>
          <p:cNvSpPr/>
          <p:nvPr/>
        </p:nvSpPr>
        <p:spPr>
          <a:xfrm>
            <a:off x="6171480" y="2337840"/>
            <a:ext cx="720360" cy="71964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4000" spc="-1" strike="noStrike">
                <a:solidFill>
                  <a:srgbClr val="c00000"/>
                </a:solidFill>
                <a:latin typeface="Calibri"/>
              </a:rPr>
              <a:t>3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6" name="Rectangle 13"/>
          <p:cNvSpPr/>
          <p:nvPr/>
        </p:nvSpPr>
        <p:spPr>
          <a:xfrm>
            <a:off x="6918120" y="2337840"/>
            <a:ext cx="720360" cy="71964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4000" spc="-1" strike="noStrike">
                <a:solidFill>
                  <a:srgbClr val="0070c0"/>
                </a:solidFill>
                <a:latin typeface="Calibri"/>
              </a:rPr>
              <a:t>4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7" name="Rectangle 20"/>
          <p:cNvSpPr/>
          <p:nvPr/>
        </p:nvSpPr>
        <p:spPr>
          <a:xfrm>
            <a:off x="6169680" y="3109680"/>
            <a:ext cx="720360" cy="71964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4000" spc="-1" strike="noStrike">
                <a:solidFill>
                  <a:srgbClr val="c00000"/>
                </a:solidFill>
                <a:latin typeface="Calibri"/>
              </a:rPr>
              <a:t>1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8" name="Rectangle 21"/>
          <p:cNvSpPr/>
          <p:nvPr/>
        </p:nvSpPr>
        <p:spPr>
          <a:xfrm>
            <a:off x="6918120" y="3115440"/>
            <a:ext cx="720360" cy="71964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4000" spc="-1" strike="noStrike">
                <a:solidFill>
                  <a:srgbClr val="0070c0"/>
                </a:solidFill>
                <a:latin typeface="Calibri"/>
              </a:rPr>
              <a:t>5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9" name="Rectangle 22"/>
          <p:cNvSpPr/>
          <p:nvPr/>
        </p:nvSpPr>
        <p:spPr>
          <a:xfrm>
            <a:off x="5426280" y="3109320"/>
            <a:ext cx="720360" cy="7588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Calibri"/>
              </a:rPr>
              <a:t>×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cxnSp>
        <p:nvCxnSpPr>
          <p:cNvPr id="130" name="Connecteur droit 1"/>
          <p:cNvCxnSpPr/>
          <p:nvPr/>
        </p:nvCxnSpPr>
        <p:spPr>
          <a:xfrm>
            <a:off x="5421960" y="3868200"/>
            <a:ext cx="2217240" cy="360"/>
          </a:xfrm>
          <a:prstGeom prst="straightConnector1">
            <a:avLst/>
          </a:prstGeom>
          <a:ln w="19050">
            <a:solidFill>
              <a:srgbClr val="000000"/>
            </a:solidFill>
          </a:ln>
        </p:spPr>
      </p:cxnSp>
      <p:sp>
        <p:nvSpPr>
          <p:cNvPr id="131" name="Rectangle 24"/>
          <p:cNvSpPr/>
          <p:nvPr/>
        </p:nvSpPr>
        <p:spPr>
          <a:xfrm>
            <a:off x="6155640" y="3899160"/>
            <a:ext cx="720360" cy="71964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b">
            <a:noAutofit/>
          </a:bodyPr>
          <a:p>
            <a:pPr algn="ctr">
              <a:lnSpc>
                <a:spcPct val="100000"/>
              </a:lnSpc>
            </a:pPr>
            <a:r>
              <a:rPr b="0" lang="fr-FR" sz="2800" spc="-1" strike="noStrike">
                <a:solidFill>
                  <a:srgbClr val="c00000"/>
                </a:solidFill>
                <a:latin typeface="Calibri"/>
              </a:rPr>
              <a:t>...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2" name="Rectangle 26"/>
          <p:cNvSpPr/>
          <p:nvPr/>
        </p:nvSpPr>
        <p:spPr>
          <a:xfrm>
            <a:off x="6155640" y="4673160"/>
            <a:ext cx="720360" cy="71964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b">
            <a:noAutofit/>
          </a:bodyPr>
          <a:p>
            <a:pPr algn="ctr">
              <a:lnSpc>
                <a:spcPct val="100000"/>
              </a:lnSpc>
            </a:pPr>
            <a:r>
              <a:rPr b="0" lang="fr-FR" sz="2800" spc="-1" strike="noStrike">
                <a:solidFill>
                  <a:srgbClr val="c00000"/>
                </a:solidFill>
                <a:latin typeface="Calibri"/>
              </a:rPr>
              <a:t>...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3" name="Rectangle 27"/>
          <p:cNvSpPr/>
          <p:nvPr/>
        </p:nvSpPr>
        <p:spPr>
          <a:xfrm>
            <a:off x="6918120" y="4679280"/>
            <a:ext cx="720360" cy="71964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b">
            <a:noAutofit/>
          </a:bodyPr>
          <a:p>
            <a:pPr algn="ctr">
              <a:lnSpc>
                <a:spcPct val="100000"/>
              </a:lnSpc>
            </a:pPr>
            <a:r>
              <a:rPr b="0" lang="fr-FR" sz="2800" spc="-1" strike="noStrike">
                <a:solidFill>
                  <a:srgbClr val="0070c0"/>
                </a:solidFill>
                <a:latin typeface="Calibri"/>
              </a:rPr>
              <a:t>...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cxnSp>
        <p:nvCxnSpPr>
          <p:cNvPr id="134" name="Connecteur droit 28"/>
          <p:cNvCxnSpPr/>
          <p:nvPr/>
        </p:nvCxnSpPr>
        <p:spPr>
          <a:xfrm>
            <a:off x="5421960" y="5417640"/>
            <a:ext cx="2217240" cy="360"/>
          </a:xfrm>
          <a:prstGeom prst="straightConnector1">
            <a:avLst/>
          </a:prstGeom>
          <a:ln w="19050">
            <a:solidFill>
              <a:srgbClr val="000000"/>
            </a:solidFill>
          </a:ln>
        </p:spPr>
      </p:cxnSp>
      <p:sp>
        <p:nvSpPr>
          <p:cNvPr id="135" name="Rectangle 29"/>
          <p:cNvSpPr/>
          <p:nvPr/>
        </p:nvSpPr>
        <p:spPr>
          <a:xfrm>
            <a:off x="6169680" y="5457600"/>
            <a:ext cx="720360" cy="71964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b">
            <a:noAutofit/>
          </a:bodyPr>
          <a:p>
            <a:pPr algn="ctr">
              <a:lnSpc>
                <a:spcPct val="100000"/>
              </a:lnSpc>
            </a:pPr>
            <a:r>
              <a:rPr b="0" lang="fr-FR" sz="2800" spc="-1" strike="noStrike">
                <a:solidFill>
                  <a:srgbClr val="c00000"/>
                </a:solidFill>
                <a:latin typeface="Calibri"/>
              </a:rPr>
              <a:t>...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6" name="Rectangle 30"/>
          <p:cNvSpPr/>
          <p:nvPr/>
        </p:nvSpPr>
        <p:spPr>
          <a:xfrm>
            <a:off x="6932160" y="5463360"/>
            <a:ext cx="720360" cy="71964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b">
            <a:noAutofit/>
          </a:bodyPr>
          <a:p>
            <a:pPr algn="ctr">
              <a:lnSpc>
                <a:spcPct val="100000"/>
              </a:lnSpc>
            </a:pPr>
            <a:r>
              <a:rPr b="0" lang="fr-FR" sz="2800" spc="-1" strike="noStrike">
                <a:solidFill>
                  <a:srgbClr val="0070c0"/>
                </a:solidFill>
                <a:latin typeface="Calibri"/>
              </a:rPr>
              <a:t>...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7" name="Rectangle 31"/>
          <p:cNvSpPr/>
          <p:nvPr/>
        </p:nvSpPr>
        <p:spPr>
          <a:xfrm>
            <a:off x="5406840" y="5457600"/>
            <a:ext cx="720360" cy="71964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b">
            <a:noAutofit/>
          </a:bodyPr>
          <a:p>
            <a:pPr algn="ctr">
              <a:lnSpc>
                <a:spcPct val="100000"/>
              </a:lnSpc>
            </a:pPr>
            <a:r>
              <a:rPr b="0" lang="fr-FR" sz="2800" spc="-1" strike="noStrike">
                <a:solidFill>
                  <a:srgbClr val="00b050"/>
                </a:solidFill>
                <a:latin typeface="Calibri"/>
              </a:rPr>
              <a:t>...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8" name="Rectangle 32"/>
          <p:cNvSpPr/>
          <p:nvPr/>
        </p:nvSpPr>
        <p:spPr>
          <a:xfrm>
            <a:off x="5393160" y="3899160"/>
            <a:ext cx="720360" cy="71964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b">
            <a:noAutofit/>
          </a:bodyPr>
          <a:p>
            <a:pPr algn="ctr">
              <a:lnSpc>
                <a:spcPct val="100000"/>
              </a:lnSpc>
            </a:pPr>
            <a:r>
              <a:rPr b="0" lang="fr-FR" sz="2800" spc="-1" strike="noStrike">
                <a:solidFill>
                  <a:srgbClr val="00b050"/>
                </a:solidFill>
                <a:latin typeface="Calibri"/>
              </a:rPr>
              <a:t>...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9" name="Rectangle 33"/>
          <p:cNvSpPr/>
          <p:nvPr/>
        </p:nvSpPr>
        <p:spPr>
          <a:xfrm>
            <a:off x="5393160" y="4667040"/>
            <a:ext cx="720360" cy="71964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b">
            <a:noAutofit/>
          </a:bodyPr>
          <a:p>
            <a:pPr algn="ctr">
              <a:lnSpc>
                <a:spcPct val="100000"/>
              </a:lnSpc>
            </a:pPr>
            <a:r>
              <a:rPr b="0" lang="fr-FR" sz="2800" spc="-1" strike="noStrike">
                <a:solidFill>
                  <a:srgbClr val="00b050"/>
                </a:solidFill>
                <a:latin typeface="Calibri"/>
              </a:rPr>
              <a:t>...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0" name="Rectangle 35"/>
          <p:cNvSpPr/>
          <p:nvPr/>
        </p:nvSpPr>
        <p:spPr>
          <a:xfrm>
            <a:off x="6155640" y="3901680"/>
            <a:ext cx="720360" cy="71964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b">
            <a:noAutofit/>
          </a:bodyPr>
          <a:p>
            <a:pPr algn="ctr">
              <a:lnSpc>
                <a:spcPct val="100000"/>
              </a:lnSpc>
            </a:pPr>
            <a:r>
              <a:rPr b="0" lang="fr-FR" sz="2800" spc="-1" strike="noStrike">
                <a:solidFill>
                  <a:srgbClr val="c00000"/>
                </a:solidFill>
                <a:latin typeface="Calibri"/>
              </a:rPr>
              <a:t>5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1" name="Rectangle 34"/>
          <p:cNvSpPr/>
          <p:nvPr/>
        </p:nvSpPr>
        <p:spPr>
          <a:xfrm>
            <a:off x="6526800" y="3880800"/>
            <a:ext cx="349560" cy="48204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b">
            <a:noAutofit/>
          </a:bodyPr>
          <a:p>
            <a:pPr algn="ctr">
              <a:lnSpc>
                <a:spcPct val="100000"/>
              </a:lnSpc>
            </a:pPr>
            <a:r>
              <a:rPr b="0" lang="fr-FR" sz="2800" spc="-1" strike="noStrike">
                <a:solidFill>
                  <a:srgbClr val="c00000"/>
                </a:solidFill>
                <a:latin typeface="Calibri"/>
              </a:rPr>
              <a:t>2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2" name="Rectangle 36"/>
          <p:cNvSpPr/>
          <p:nvPr/>
        </p:nvSpPr>
        <p:spPr>
          <a:xfrm>
            <a:off x="5393160" y="3899160"/>
            <a:ext cx="720360" cy="71964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b">
            <a:noAutofit/>
          </a:bodyPr>
          <a:p>
            <a:pPr algn="ctr">
              <a:lnSpc>
                <a:spcPct val="100000"/>
              </a:lnSpc>
            </a:pPr>
            <a:r>
              <a:rPr b="0" lang="fr-FR" sz="2800" spc="-1" strike="noStrike">
                <a:solidFill>
                  <a:srgbClr val="00b050"/>
                </a:solidFill>
                <a:latin typeface="Calibri"/>
              </a:rPr>
              <a:t>1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3" name="Rectangle 46"/>
          <p:cNvSpPr/>
          <p:nvPr/>
        </p:nvSpPr>
        <p:spPr>
          <a:xfrm>
            <a:off x="6918120" y="3905640"/>
            <a:ext cx="720360" cy="71964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b">
            <a:noAutofit/>
          </a:bodyPr>
          <a:p>
            <a:pPr algn="ctr">
              <a:lnSpc>
                <a:spcPct val="100000"/>
              </a:lnSpc>
            </a:pPr>
            <a:r>
              <a:rPr b="0" lang="fr-FR" sz="2800" spc="-1" strike="noStrike">
                <a:solidFill>
                  <a:srgbClr val="0070c0"/>
                </a:solidFill>
                <a:latin typeface="Calibri"/>
              </a:rPr>
              <a:t>…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4" name="Rectangle 25"/>
          <p:cNvSpPr/>
          <p:nvPr/>
        </p:nvSpPr>
        <p:spPr>
          <a:xfrm>
            <a:off x="6931440" y="3909600"/>
            <a:ext cx="720360" cy="71964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b">
            <a:noAutofit/>
          </a:bodyPr>
          <a:p>
            <a:pPr algn="ctr">
              <a:lnSpc>
                <a:spcPct val="100000"/>
              </a:lnSpc>
            </a:pPr>
            <a:r>
              <a:rPr b="0" lang="fr-FR" sz="2800" spc="-1" strike="noStrike">
                <a:solidFill>
                  <a:srgbClr val="0070c0"/>
                </a:solidFill>
                <a:latin typeface="Calibri"/>
              </a:rPr>
              <a:t>0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7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PlaceHolder 1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2/8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46" name="ZoneTexte 3"/>
          <p:cNvSpPr/>
          <p:nvPr/>
        </p:nvSpPr>
        <p:spPr>
          <a:xfrm>
            <a:off x="160560" y="1440000"/>
            <a:ext cx="3979440" cy="6998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Calibri"/>
              </a:rPr>
              <a:t>3 452 + …  = 3 460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147" name="Groupe 71"/>
          <p:cNvGrpSpPr/>
          <p:nvPr/>
        </p:nvGrpSpPr>
        <p:grpSpPr>
          <a:xfrm>
            <a:off x="0" y="2833920"/>
            <a:ext cx="4190400" cy="1684440"/>
            <a:chOff x="0" y="2833920"/>
            <a:chExt cx="4190400" cy="1684440"/>
          </a:xfrm>
        </p:grpSpPr>
        <p:sp>
          <p:nvSpPr>
            <p:cNvPr id="148" name="ZoneTexte 61"/>
            <p:cNvSpPr/>
            <p:nvPr/>
          </p:nvSpPr>
          <p:spPr>
            <a:xfrm>
              <a:off x="2825280" y="3726360"/>
              <a:ext cx="1082880" cy="516240"/>
            </a:xfrm>
            <a:prstGeom prst="rect">
              <a:avLst/>
            </a:prstGeom>
            <a:solidFill>
              <a:schemeClr val="bg1"/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 algn="ctr">
                <a:lnSpc>
                  <a:spcPct val="100000"/>
                </a:lnSpc>
                <a:tabLst>
                  <a:tab algn="l" pos="0"/>
                </a:tabLst>
              </a:pPr>
              <a:r>
                <a:rPr b="0" lang="fr-FR" sz="2800" spc="-1" strike="noStrike">
                  <a:solidFill>
                    <a:srgbClr val="ff0000"/>
                  </a:solidFill>
                  <a:latin typeface="Calibri"/>
                </a:rPr>
                <a:t>3 460</a:t>
              </a:r>
              <a:endParaRPr b="0" lang="fr-FR" sz="2800" spc="-1" strike="noStrike">
                <a:solidFill>
                  <a:srgbClr val="000000"/>
                </a:solidFill>
                <a:latin typeface="Arial"/>
              </a:endParaRPr>
            </a:p>
          </p:txBody>
        </p:sp>
        <p:cxnSp>
          <p:nvCxnSpPr>
            <p:cNvPr id="149" name="Connecteur droit 63"/>
            <p:cNvCxnSpPr/>
            <p:nvPr/>
          </p:nvCxnSpPr>
          <p:spPr>
            <a:xfrm flipV="1">
              <a:off x="209160" y="4498920"/>
              <a:ext cx="3981600" cy="1152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cxnSp>
          <p:nvCxnSpPr>
            <p:cNvPr id="150" name="Connecteur droit 64"/>
            <p:cNvCxnSpPr/>
            <p:nvPr/>
          </p:nvCxnSpPr>
          <p:spPr>
            <a:xfrm>
              <a:off x="424800" y="4186080"/>
              <a:ext cx="360" cy="32436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sp>
          <p:nvSpPr>
            <p:cNvPr id="151" name="ZoneTexte 65"/>
            <p:cNvSpPr/>
            <p:nvPr/>
          </p:nvSpPr>
          <p:spPr>
            <a:xfrm>
              <a:off x="0" y="3726360"/>
              <a:ext cx="1082880" cy="51624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  <a:tabLst>
                  <a:tab algn="l" pos="0"/>
                </a:tabLst>
              </a:pPr>
              <a:r>
                <a:rPr b="0" lang="fr-FR" sz="2800" spc="-1" strike="noStrike">
                  <a:solidFill>
                    <a:srgbClr val="000000"/>
                  </a:solidFill>
                  <a:latin typeface="Calibri"/>
                </a:rPr>
                <a:t>3 452</a:t>
              </a:r>
              <a:endParaRPr b="0" lang="fr-FR" sz="28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52" name="Flèche : courbe vers le haut 66"/>
            <p:cNvSpPr/>
            <p:nvPr/>
          </p:nvSpPr>
          <p:spPr>
            <a:xfrm flipV="1">
              <a:off x="425160" y="3344400"/>
              <a:ext cx="2941560" cy="444960"/>
            </a:xfrm>
            <a:prstGeom prst="curvedUpArrow">
              <a:avLst>
                <a:gd name="adj1" fmla="val 0"/>
                <a:gd name="adj2" fmla="val 23399"/>
                <a:gd name="adj3" fmla="val 25000"/>
              </a:avLst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  <a:tabLst>
                  <a:tab algn="l" pos="0"/>
                </a:tabLst>
              </a:pPr>
              <a:endParaRPr b="0" lang="fr-FR" sz="1800" spc="-1" strike="noStrik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153" name="ZoneTexte 67"/>
            <p:cNvSpPr/>
            <p:nvPr/>
          </p:nvSpPr>
          <p:spPr>
            <a:xfrm flipH="1" flipV="1" rot="10800000">
              <a:off x="1623240" y="2833560"/>
              <a:ext cx="745920" cy="57708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  <a:tabLst>
                  <a:tab algn="l" pos="0"/>
                </a:tabLst>
              </a:pPr>
              <a:r>
                <a:rPr b="1" lang="fr-FR" sz="3200" spc="-1" strike="noStrike">
                  <a:solidFill>
                    <a:srgbClr val="ff0000"/>
                  </a:solidFill>
                  <a:latin typeface="Calibri"/>
                </a:rPr>
                <a:t>+ ?</a:t>
              </a:r>
              <a:endParaRPr b="0" lang="fr-FR" sz="3200" spc="-1" strike="noStrike">
                <a:solidFill>
                  <a:srgbClr val="000000"/>
                </a:solidFill>
                <a:latin typeface="Arial"/>
              </a:endParaRPr>
            </a:p>
          </p:txBody>
        </p:sp>
        <p:cxnSp>
          <p:nvCxnSpPr>
            <p:cNvPr id="154" name="Connecteur droit 68"/>
            <p:cNvCxnSpPr/>
            <p:nvPr/>
          </p:nvCxnSpPr>
          <p:spPr>
            <a:xfrm>
              <a:off x="3377520" y="4194360"/>
              <a:ext cx="360" cy="32436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</p:grpSp>
      <p:sp>
        <p:nvSpPr>
          <p:cNvPr id="155" name="Titre 3"/>
          <p:cNvSpPr txBox="1"/>
          <p:nvPr/>
        </p:nvSpPr>
        <p:spPr>
          <a:xfrm>
            <a:off x="393840" y="359280"/>
            <a:ext cx="3926520" cy="90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81000"/>
          </a:bodyPr>
          <a:p>
            <a:pPr>
              <a:lnSpc>
                <a:spcPct val="9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Calcule le complément </a:t>
            </a:r>
            <a:br>
              <a:rPr sz="3600"/>
            </a:b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sur ton ardoise. 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56" name=""/>
          <p:cNvSpPr/>
          <p:nvPr/>
        </p:nvSpPr>
        <p:spPr>
          <a:xfrm>
            <a:off x="3420360" y="900000"/>
            <a:ext cx="1079640" cy="53964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7" name=""/>
          <p:cNvSpPr/>
          <p:nvPr/>
        </p:nvSpPr>
        <p:spPr>
          <a:xfrm>
            <a:off x="7884360" y="900360"/>
            <a:ext cx="1259640" cy="53964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8" name=""/>
          <p:cNvSpPr/>
          <p:nvPr/>
        </p:nvSpPr>
        <p:spPr>
          <a:xfrm flipV="1">
            <a:off x="4500000" y="360000"/>
            <a:ext cx="0" cy="648000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126000" bIns="12600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9" name="ZoneTexte 2"/>
          <p:cNvSpPr/>
          <p:nvPr/>
        </p:nvSpPr>
        <p:spPr>
          <a:xfrm>
            <a:off x="5400000" y="1440000"/>
            <a:ext cx="2520000" cy="759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400" spc="-1" strike="noStrike">
                <a:solidFill>
                  <a:srgbClr val="000000"/>
                </a:solidFill>
                <a:latin typeface="Calibri"/>
              </a:rPr>
              <a:t> </a:t>
            </a:r>
            <a:r>
              <a:rPr b="0" lang="fr-FR" sz="4400" spc="-1" strike="noStrike">
                <a:solidFill>
                  <a:srgbClr val="000000"/>
                </a:solidFill>
                <a:latin typeface="Calibri"/>
              </a:rPr>
              <a:t>34 × 15 = 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0" name="Rectangle 1"/>
          <p:cNvSpPr/>
          <p:nvPr/>
        </p:nvSpPr>
        <p:spPr>
          <a:xfrm>
            <a:off x="6171480" y="2337840"/>
            <a:ext cx="720360" cy="71964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4000" spc="-1" strike="noStrike">
                <a:solidFill>
                  <a:srgbClr val="c00000"/>
                </a:solidFill>
                <a:latin typeface="Calibri"/>
              </a:rPr>
              <a:t>3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1" name="Rectangle 2"/>
          <p:cNvSpPr/>
          <p:nvPr/>
        </p:nvSpPr>
        <p:spPr>
          <a:xfrm>
            <a:off x="6918120" y="2337840"/>
            <a:ext cx="720360" cy="71964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4000" spc="-1" strike="noStrike">
                <a:solidFill>
                  <a:srgbClr val="0070c0"/>
                </a:solidFill>
                <a:latin typeface="Calibri"/>
              </a:rPr>
              <a:t>4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2" name="Rectangle 4"/>
          <p:cNvSpPr/>
          <p:nvPr/>
        </p:nvSpPr>
        <p:spPr>
          <a:xfrm>
            <a:off x="6169680" y="3109680"/>
            <a:ext cx="720360" cy="71964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4000" spc="-1" strike="noStrike">
                <a:solidFill>
                  <a:srgbClr val="c00000"/>
                </a:solidFill>
                <a:latin typeface="Calibri"/>
              </a:rPr>
              <a:t>1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3" name="Rectangle 5"/>
          <p:cNvSpPr/>
          <p:nvPr/>
        </p:nvSpPr>
        <p:spPr>
          <a:xfrm>
            <a:off x="6918120" y="3115440"/>
            <a:ext cx="720360" cy="71964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4000" spc="-1" strike="noStrike">
                <a:solidFill>
                  <a:srgbClr val="0070c0"/>
                </a:solidFill>
                <a:latin typeface="Calibri"/>
              </a:rPr>
              <a:t>5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4" name="Rectangle 6"/>
          <p:cNvSpPr/>
          <p:nvPr/>
        </p:nvSpPr>
        <p:spPr>
          <a:xfrm>
            <a:off x="5426280" y="3109320"/>
            <a:ext cx="720360" cy="7588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Calibri"/>
              </a:rPr>
              <a:t>×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cxnSp>
        <p:nvCxnSpPr>
          <p:cNvPr id="165" name="Connecteur droit 2"/>
          <p:cNvCxnSpPr/>
          <p:nvPr/>
        </p:nvCxnSpPr>
        <p:spPr>
          <a:xfrm>
            <a:off x="5421960" y="3868200"/>
            <a:ext cx="2217240" cy="360"/>
          </a:xfrm>
          <a:prstGeom prst="straightConnector1">
            <a:avLst/>
          </a:prstGeom>
          <a:ln w="19050">
            <a:solidFill>
              <a:srgbClr val="000000"/>
            </a:solidFill>
          </a:ln>
        </p:spPr>
      </p:cxnSp>
      <p:sp>
        <p:nvSpPr>
          <p:cNvPr id="166" name="Rectangle 7"/>
          <p:cNvSpPr/>
          <p:nvPr/>
        </p:nvSpPr>
        <p:spPr>
          <a:xfrm>
            <a:off x="6155640" y="3899160"/>
            <a:ext cx="720360" cy="71964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b">
            <a:noAutofit/>
          </a:bodyPr>
          <a:p>
            <a:pPr algn="ctr">
              <a:lnSpc>
                <a:spcPct val="100000"/>
              </a:lnSpc>
            </a:pPr>
            <a:r>
              <a:rPr b="0" lang="fr-FR" sz="2800" spc="-1" strike="noStrike">
                <a:solidFill>
                  <a:srgbClr val="c00000"/>
                </a:solidFill>
                <a:latin typeface="Calibri"/>
              </a:rPr>
              <a:t>...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7" name="Rectangle 8"/>
          <p:cNvSpPr/>
          <p:nvPr/>
        </p:nvSpPr>
        <p:spPr>
          <a:xfrm>
            <a:off x="6155640" y="4673160"/>
            <a:ext cx="720360" cy="71964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b">
            <a:noAutofit/>
          </a:bodyPr>
          <a:p>
            <a:pPr algn="ctr">
              <a:lnSpc>
                <a:spcPct val="100000"/>
              </a:lnSpc>
            </a:pPr>
            <a:r>
              <a:rPr b="0" lang="fr-FR" sz="2800" spc="-1" strike="noStrike">
                <a:solidFill>
                  <a:srgbClr val="c00000"/>
                </a:solidFill>
                <a:latin typeface="Calibri"/>
              </a:rPr>
              <a:t>...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8" name="Rectangle 9"/>
          <p:cNvSpPr/>
          <p:nvPr/>
        </p:nvSpPr>
        <p:spPr>
          <a:xfrm>
            <a:off x="6918120" y="4679280"/>
            <a:ext cx="720360" cy="71964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b">
            <a:noAutofit/>
          </a:bodyPr>
          <a:p>
            <a:pPr algn="ctr">
              <a:lnSpc>
                <a:spcPct val="100000"/>
              </a:lnSpc>
            </a:pPr>
            <a:r>
              <a:rPr b="0" lang="fr-FR" sz="2800" spc="-1" strike="noStrike">
                <a:solidFill>
                  <a:srgbClr val="0070c0"/>
                </a:solidFill>
                <a:latin typeface="Calibri"/>
              </a:rPr>
              <a:t>...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cxnSp>
        <p:nvCxnSpPr>
          <p:cNvPr id="169" name="Connecteur droit 3"/>
          <p:cNvCxnSpPr/>
          <p:nvPr/>
        </p:nvCxnSpPr>
        <p:spPr>
          <a:xfrm>
            <a:off x="5421960" y="5417640"/>
            <a:ext cx="2217240" cy="360"/>
          </a:xfrm>
          <a:prstGeom prst="straightConnector1">
            <a:avLst/>
          </a:prstGeom>
          <a:ln w="19050">
            <a:solidFill>
              <a:srgbClr val="000000"/>
            </a:solidFill>
          </a:ln>
        </p:spPr>
      </p:cxnSp>
      <p:sp>
        <p:nvSpPr>
          <p:cNvPr id="170" name="Rectangle 10"/>
          <p:cNvSpPr/>
          <p:nvPr/>
        </p:nvSpPr>
        <p:spPr>
          <a:xfrm>
            <a:off x="6169680" y="5457600"/>
            <a:ext cx="720360" cy="71964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b">
            <a:noAutofit/>
          </a:bodyPr>
          <a:p>
            <a:pPr algn="ctr">
              <a:lnSpc>
                <a:spcPct val="100000"/>
              </a:lnSpc>
            </a:pPr>
            <a:r>
              <a:rPr b="0" lang="fr-FR" sz="2800" spc="-1" strike="noStrike">
                <a:solidFill>
                  <a:srgbClr val="c00000"/>
                </a:solidFill>
                <a:latin typeface="Calibri"/>
              </a:rPr>
              <a:t>...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1" name="Rectangle 11"/>
          <p:cNvSpPr/>
          <p:nvPr/>
        </p:nvSpPr>
        <p:spPr>
          <a:xfrm>
            <a:off x="6932160" y="5463360"/>
            <a:ext cx="720360" cy="71964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b">
            <a:noAutofit/>
          </a:bodyPr>
          <a:p>
            <a:pPr algn="ctr">
              <a:lnSpc>
                <a:spcPct val="100000"/>
              </a:lnSpc>
            </a:pPr>
            <a:r>
              <a:rPr b="0" lang="fr-FR" sz="2800" spc="-1" strike="noStrike">
                <a:solidFill>
                  <a:srgbClr val="0070c0"/>
                </a:solidFill>
                <a:latin typeface="Calibri"/>
              </a:rPr>
              <a:t>...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2" name="Rectangle 14"/>
          <p:cNvSpPr/>
          <p:nvPr/>
        </p:nvSpPr>
        <p:spPr>
          <a:xfrm>
            <a:off x="5406840" y="5457600"/>
            <a:ext cx="720360" cy="71964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b">
            <a:noAutofit/>
          </a:bodyPr>
          <a:p>
            <a:pPr algn="ctr">
              <a:lnSpc>
                <a:spcPct val="100000"/>
              </a:lnSpc>
            </a:pPr>
            <a:r>
              <a:rPr b="0" lang="fr-FR" sz="2800" spc="-1" strike="noStrike">
                <a:solidFill>
                  <a:srgbClr val="00b050"/>
                </a:solidFill>
                <a:latin typeface="Calibri"/>
              </a:rPr>
              <a:t>...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3" name="Rectangle 15"/>
          <p:cNvSpPr/>
          <p:nvPr/>
        </p:nvSpPr>
        <p:spPr>
          <a:xfrm>
            <a:off x="5393160" y="3899160"/>
            <a:ext cx="720360" cy="71964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b">
            <a:noAutofit/>
          </a:bodyPr>
          <a:p>
            <a:pPr algn="ctr">
              <a:lnSpc>
                <a:spcPct val="100000"/>
              </a:lnSpc>
            </a:pPr>
            <a:r>
              <a:rPr b="0" lang="fr-FR" sz="2800" spc="-1" strike="noStrike">
                <a:solidFill>
                  <a:srgbClr val="00b050"/>
                </a:solidFill>
                <a:latin typeface="Calibri"/>
              </a:rPr>
              <a:t>...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4" name="Rectangle 16"/>
          <p:cNvSpPr/>
          <p:nvPr/>
        </p:nvSpPr>
        <p:spPr>
          <a:xfrm>
            <a:off x="5393160" y="4667040"/>
            <a:ext cx="720360" cy="71964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b">
            <a:noAutofit/>
          </a:bodyPr>
          <a:p>
            <a:pPr algn="ctr">
              <a:lnSpc>
                <a:spcPct val="100000"/>
              </a:lnSpc>
            </a:pPr>
            <a:r>
              <a:rPr b="0" lang="fr-FR" sz="2800" spc="-1" strike="noStrike">
                <a:solidFill>
                  <a:srgbClr val="00b050"/>
                </a:solidFill>
                <a:latin typeface="Calibri"/>
              </a:rPr>
              <a:t>...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5" name="Rectangle 17"/>
          <p:cNvSpPr/>
          <p:nvPr/>
        </p:nvSpPr>
        <p:spPr>
          <a:xfrm>
            <a:off x="6155640" y="3901680"/>
            <a:ext cx="720360" cy="71964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b">
            <a:noAutofit/>
          </a:bodyPr>
          <a:p>
            <a:pPr algn="ctr">
              <a:lnSpc>
                <a:spcPct val="100000"/>
              </a:lnSpc>
            </a:pPr>
            <a:r>
              <a:rPr b="0" lang="fr-FR" sz="2800" spc="-1" strike="noStrike">
                <a:solidFill>
                  <a:srgbClr val="c00000"/>
                </a:solidFill>
                <a:latin typeface="Calibri"/>
              </a:rPr>
              <a:t>5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6" name="Rectangle 18"/>
          <p:cNvSpPr/>
          <p:nvPr/>
        </p:nvSpPr>
        <p:spPr>
          <a:xfrm>
            <a:off x="6526800" y="3880800"/>
            <a:ext cx="349560" cy="48204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b">
            <a:noAutofit/>
          </a:bodyPr>
          <a:p>
            <a:pPr algn="ctr">
              <a:lnSpc>
                <a:spcPct val="100000"/>
              </a:lnSpc>
            </a:pPr>
            <a:r>
              <a:rPr b="0" lang="fr-FR" sz="2800" spc="-1" strike="noStrike">
                <a:solidFill>
                  <a:srgbClr val="c00000"/>
                </a:solidFill>
                <a:latin typeface="Calibri"/>
              </a:rPr>
              <a:t>2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7" name="Rectangle 19"/>
          <p:cNvSpPr/>
          <p:nvPr/>
        </p:nvSpPr>
        <p:spPr>
          <a:xfrm>
            <a:off x="5393160" y="3899160"/>
            <a:ext cx="720360" cy="71964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b">
            <a:noAutofit/>
          </a:bodyPr>
          <a:p>
            <a:pPr algn="ctr">
              <a:lnSpc>
                <a:spcPct val="100000"/>
              </a:lnSpc>
            </a:pPr>
            <a:r>
              <a:rPr b="0" lang="fr-FR" sz="2800" spc="-1" strike="noStrike">
                <a:solidFill>
                  <a:srgbClr val="00b050"/>
                </a:solidFill>
                <a:latin typeface="Calibri"/>
              </a:rPr>
              <a:t>1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8" name="Rectangle 23"/>
          <p:cNvSpPr/>
          <p:nvPr/>
        </p:nvSpPr>
        <p:spPr>
          <a:xfrm>
            <a:off x="6918120" y="4659840"/>
            <a:ext cx="720360" cy="71964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b">
            <a:noAutofit/>
          </a:bodyPr>
          <a:p>
            <a:pPr algn="ctr">
              <a:lnSpc>
                <a:spcPct val="100000"/>
              </a:lnSpc>
            </a:pPr>
            <a:r>
              <a:rPr b="0" lang="fr-FR" sz="2800" spc="-1" strike="noStrike">
                <a:solidFill>
                  <a:srgbClr val="0070c0"/>
                </a:solidFill>
                <a:latin typeface="Calibri"/>
              </a:rPr>
              <a:t>0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9" name="Rectangle 28"/>
          <p:cNvSpPr/>
          <p:nvPr/>
        </p:nvSpPr>
        <p:spPr>
          <a:xfrm>
            <a:off x="6155640" y="4659840"/>
            <a:ext cx="720360" cy="71964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b">
            <a:noAutofit/>
          </a:bodyPr>
          <a:p>
            <a:pPr algn="ctr">
              <a:lnSpc>
                <a:spcPct val="100000"/>
              </a:lnSpc>
            </a:pPr>
            <a:r>
              <a:rPr b="0" lang="fr-FR" sz="2800" spc="-1" strike="noStrike">
                <a:solidFill>
                  <a:srgbClr val="c00000"/>
                </a:solidFill>
                <a:latin typeface="Calibri"/>
              </a:rPr>
              <a:t>4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0" name="Rectangle 37"/>
          <p:cNvSpPr/>
          <p:nvPr/>
        </p:nvSpPr>
        <p:spPr>
          <a:xfrm>
            <a:off x="5393160" y="4679280"/>
            <a:ext cx="720360" cy="71964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b">
            <a:noAutofit/>
          </a:bodyPr>
          <a:p>
            <a:pPr algn="ctr">
              <a:lnSpc>
                <a:spcPct val="100000"/>
              </a:lnSpc>
            </a:pPr>
            <a:r>
              <a:rPr b="0" lang="fr-FR" sz="2800" spc="-1" strike="noStrike">
                <a:solidFill>
                  <a:srgbClr val="00b050"/>
                </a:solidFill>
                <a:latin typeface="Calibri"/>
              </a:rPr>
              <a:t>3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1" name="Rectangle 50"/>
          <p:cNvSpPr/>
          <p:nvPr/>
        </p:nvSpPr>
        <p:spPr>
          <a:xfrm>
            <a:off x="6918120" y="3905640"/>
            <a:ext cx="720360" cy="71964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b">
            <a:noAutofit/>
          </a:bodyPr>
          <a:p>
            <a:pPr algn="ctr">
              <a:lnSpc>
                <a:spcPct val="100000"/>
              </a:lnSpc>
            </a:pPr>
            <a:r>
              <a:rPr b="0" lang="fr-FR" sz="2800" spc="-1" strike="noStrike">
                <a:solidFill>
                  <a:srgbClr val="0070c0"/>
                </a:solidFill>
                <a:latin typeface="Calibri"/>
              </a:rPr>
              <a:t>…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2" name="Rectangle 51"/>
          <p:cNvSpPr/>
          <p:nvPr/>
        </p:nvSpPr>
        <p:spPr>
          <a:xfrm>
            <a:off x="6931440" y="3909600"/>
            <a:ext cx="720360" cy="71964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b">
            <a:noAutofit/>
          </a:bodyPr>
          <a:p>
            <a:pPr algn="ctr">
              <a:lnSpc>
                <a:spcPct val="100000"/>
              </a:lnSpc>
            </a:pPr>
            <a:r>
              <a:rPr b="0" lang="fr-FR" sz="2800" spc="-1" strike="noStrike">
                <a:solidFill>
                  <a:srgbClr val="0070c0"/>
                </a:solidFill>
                <a:latin typeface="Calibri"/>
              </a:rPr>
              <a:t>0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1000"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Correction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84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2/8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85" name="ZoneTexte 15"/>
          <p:cNvSpPr/>
          <p:nvPr/>
        </p:nvSpPr>
        <p:spPr>
          <a:xfrm>
            <a:off x="0" y="1638000"/>
            <a:ext cx="4140000" cy="6998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Calibri"/>
              </a:rPr>
              <a:t>3 452 + …  = 3 460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186" name="Groupe 16"/>
          <p:cNvGrpSpPr/>
          <p:nvPr/>
        </p:nvGrpSpPr>
        <p:grpSpPr>
          <a:xfrm>
            <a:off x="129600" y="2853360"/>
            <a:ext cx="4190400" cy="1684440"/>
            <a:chOff x="129600" y="2853360"/>
            <a:chExt cx="4190400" cy="1684440"/>
          </a:xfrm>
        </p:grpSpPr>
        <p:sp>
          <p:nvSpPr>
            <p:cNvPr id="187" name="ZoneTexte 17"/>
            <p:cNvSpPr/>
            <p:nvPr/>
          </p:nvSpPr>
          <p:spPr>
            <a:xfrm>
              <a:off x="2954880" y="3745800"/>
              <a:ext cx="1082880" cy="516240"/>
            </a:xfrm>
            <a:prstGeom prst="rect">
              <a:avLst/>
            </a:prstGeom>
            <a:solidFill>
              <a:schemeClr val="bg1"/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 algn="ctr">
                <a:lnSpc>
                  <a:spcPct val="100000"/>
                </a:lnSpc>
                <a:tabLst>
                  <a:tab algn="l" pos="0"/>
                </a:tabLst>
              </a:pPr>
              <a:r>
                <a:rPr b="0" lang="fr-FR" sz="2800" spc="-1" strike="noStrike">
                  <a:solidFill>
                    <a:srgbClr val="ff0000"/>
                  </a:solidFill>
                  <a:latin typeface="Calibri"/>
                </a:rPr>
                <a:t>3 460</a:t>
              </a:r>
              <a:endParaRPr b="0" lang="fr-FR" sz="2800" spc="-1" strike="noStrike">
                <a:solidFill>
                  <a:srgbClr val="000000"/>
                </a:solidFill>
                <a:latin typeface="Arial"/>
              </a:endParaRPr>
            </a:p>
          </p:txBody>
        </p:sp>
        <p:cxnSp>
          <p:nvCxnSpPr>
            <p:cNvPr id="188" name="Connecteur droit 18"/>
            <p:cNvCxnSpPr/>
            <p:nvPr/>
          </p:nvCxnSpPr>
          <p:spPr>
            <a:xfrm flipV="1">
              <a:off x="338760" y="4518360"/>
              <a:ext cx="3981600" cy="1152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cxnSp>
          <p:nvCxnSpPr>
            <p:cNvPr id="189" name="Connecteur droit 19"/>
            <p:cNvCxnSpPr/>
            <p:nvPr/>
          </p:nvCxnSpPr>
          <p:spPr>
            <a:xfrm>
              <a:off x="554400" y="4205520"/>
              <a:ext cx="360" cy="32436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sp>
          <p:nvSpPr>
            <p:cNvPr id="190" name="ZoneTexte 20"/>
            <p:cNvSpPr/>
            <p:nvPr/>
          </p:nvSpPr>
          <p:spPr>
            <a:xfrm>
              <a:off x="129600" y="3745800"/>
              <a:ext cx="1082880" cy="51624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  <a:tabLst>
                  <a:tab algn="l" pos="0"/>
                </a:tabLst>
              </a:pPr>
              <a:r>
                <a:rPr b="0" lang="fr-FR" sz="2800" spc="-1" strike="noStrike">
                  <a:solidFill>
                    <a:srgbClr val="000000"/>
                  </a:solidFill>
                  <a:latin typeface="Calibri"/>
                </a:rPr>
                <a:t>3 452</a:t>
              </a:r>
              <a:endParaRPr b="0" lang="fr-FR" sz="28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91" name="Flèche : courbe vers le haut 21"/>
            <p:cNvSpPr/>
            <p:nvPr/>
          </p:nvSpPr>
          <p:spPr>
            <a:xfrm flipV="1">
              <a:off x="554760" y="3363840"/>
              <a:ext cx="2941560" cy="444960"/>
            </a:xfrm>
            <a:prstGeom prst="curvedUpArrow">
              <a:avLst>
                <a:gd name="adj1" fmla="val 0"/>
                <a:gd name="adj2" fmla="val 23399"/>
                <a:gd name="adj3" fmla="val 25000"/>
              </a:avLst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  <a:tabLst>
                  <a:tab algn="l" pos="0"/>
                </a:tabLst>
              </a:pPr>
              <a:endParaRPr b="0" lang="fr-FR" sz="1800" spc="-1" strike="noStrik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192" name="ZoneTexte 22"/>
            <p:cNvSpPr/>
            <p:nvPr/>
          </p:nvSpPr>
          <p:spPr>
            <a:xfrm flipH="1" flipV="1" rot="10800000">
              <a:off x="1752840" y="2853000"/>
              <a:ext cx="745920" cy="57708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  <a:tabLst>
                  <a:tab algn="l" pos="0"/>
                </a:tabLst>
              </a:pPr>
              <a:r>
                <a:rPr b="1" lang="fr-FR" sz="3200" spc="-1" strike="noStrike">
                  <a:solidFill>
                    <a:srgbClr val="ff0000"/>
                  </a:solidFill>
                  <a:latin typeface="Calibri"/>
                </a:rPr>
                <a:t>+ 8</a:t>
              </a:r>
              <a:endParaRPr b="0" lang="fr-FR" sz="3200" spc="-1" strike="noStrike">
                <a:solidFill>
                  <a:srgbClr val="000000"/>
                </a:solidFill>
                <a:latin typeface="Arial"/>
              </a:endParaRPr>
            </a:p>
          </p:txBody>
        </p:sp>
        <p:cxnSp>
          <p:nvCxnSpPr>
            <p:cNvPr id="193" name="Connecteur droit 23"/>
            <p:cNvCxnSpPr/>
            <p:nvPr/>
          </p:nvCxnSpPr>
          <p:spPr>
            <a:xfrm>
              <a:off x="3507120" y="4213800"/>
              <a:ext cx="360" cy="32436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</p:grpSp>
      <p:sp>
        <p:nvSpPr>
          <p:cNvPr id="194" name="ZoneTexte 39"/>
          <p:cNvSpPr/>
          <p:nvPr/>
        </p:nvSpPr>
        <p:spPr>
          <a:xfrm>
            <a:off x="1683000" y="1607400"/>
            <a:ext cx="657000" cy="69984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000" spc="-1" strike="noStrike">
                <a:solidFill>
                  <a:srgbClr val="ff0000"/>
                </a:solidFill>
                <a:latin typeface="Calibri"/>
              </a:rPr>
              <a:t>8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5" name=""/>
          <p:cNvSpPr/>
          <p:nvPr/>
        </p:nvSpPr>
        <p:spPr>
          <a:xfrm>
            <a:off x="3420360" y="900000"/>
            <a:ext cx="1079640" cy="53964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6" name=""/>
          <p:cNvSpPr/>
          <p:nvPr/>
        </p:nvSpPr>
        <p:spPr>
          <a:xfrm>
            <a:off x="7884360" y="900360"/>
            <a:ext cx="1259640" cy="53964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7" name=""/>
          <p:cNvSpPr/>
          <p:nvPr/>
        </p:nvSpPr>
        <p:spPr>
          <a:xfrm flipV="1">
            <a:off x="4500000" y="360000"/>
            <a:ext cx="0" cy="648000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126000" bIns="12600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8" name="ZoneTexte 5"/>
          <p:cNvSpPr/>
          <p:nvPr/>
        </p:nvSpPr>
        <p:spPr>
          <a:xfrm>
            <a:off x="5400000" y="1440000"/>
            <a:ext cx="2520000" cy="759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400" spc="-1" strike="noStrike">
                <a:solidFill>
                  <a:srgbClr val="000000"/>
                </a:solidFill>
                <a:latin typeface="Calibri"/>
              </a:rPr>
              <a:t> </a:t>
            </a:r>
            <a:r>
              <a:rPr b="0" lang="fr-FR" sz="4400" spc="-1" strike="noStrike">
                <a:solidFill>
                  <a:srgbClr val="000000"/>
                </a:solidFill>
                <a:latin typeface="Calibri"/>
              </a:rPr>
              <a:t>34 × 15 = 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9" name="Rectangle 52"/>
          <p:cNvSpPr/>
          <p:nvPr/>
        </p:nvSpPr>
        <p:spPr>
          <a:xfrm>
            <a:off x="6171480" y="2337840"/>
            <a:ext cx="720360" cy="71964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4000" spc="-1" strike="noStrike">
                <a:solidFill>
                  <a:srgbClr val="c00000"/>
                </a:solidFill>
                <a:latin typeface="Calibri"/>
              </a:rPr>
              <a:t>3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0" name="Rectangle 53"/>
          <p:cNvSpPr/>
          <p:nvPr/>
        </p:nvSpPr>
        <p:spPr>
          <a:xfrm>
            <a:off x="6918120" y="2337840"/>
            <a:ext cx="720360" cy="71964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4000" spc="-1" strike="noStrike">
                <a:solidFill>
                  <a:srgbClr val="0070c0"/>
                </a:solidFill>
                <a:latin typeface="Calibri"/>
              </a:rPr>
              <a:t>4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1" name="Rectangle 54"/>
          <p:cNvSpPr/>
          <p:nvPr/>
        </p:nvSpPr>
        <p:spPr>
          <a:xfrm>
            <a:off x="6169680" y="3109680"/>
            <a:ext cx="720360" cy="71964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4000" spc="-1" strike="noStrike">
                <a:solidFill>
                  <a:srgbClr val="c00000"/>
                </a:solidFill>
                <a:latin typeface="Calibri"/>
              </a:rPr>
              <a:t>1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2" name="Rectangle 55"/>
          <p:cNvSpPr/>
          <p:nvPr/>
        </p:nvSpPr>
        <p:spPr>
          <a:xfrm>
            <a:off x="6918120" y="3115440"/>
            <a:ext cx="720360" cy="71964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4000" spc="-1" strike="noStrike">
                <a:solidFill>
                  <a:srgbClr val="0070c0"/>
                </a:solidFill>
                <a:latin typeface="Calibri"/>
              </a:rPr>
              <a:t>5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3" name="Rectangle 56"/>
          <p:cNvSpPr/>
          <p:nvPr/>
        </p:nvSpPr>
        <p:spPr>
          <a:xfrm>
            <a:off x="5426280" y="3109320"/>
            <a:ext cx="720360" cy="7588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Calibri"/>
              </a:rPr>
              <a:t>×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cxnSp>
        <p:nvCxnSpPr>
          <p:cNvPr id="204" name="Connecteur droit 5"/>
          <p:cNvCxnSpPr/>
          <p:nvPr/>
        </p:nvCxnSpPr>
        <p:spPr>
          <a:xfrm>
            <a:off x="5421960" y="3868200"/>
            <a:ext cx="2217240" cy="360"/>
          </a:xfrm>
          <a:prstGeom prst="straightConnector1">
            <a:avLst/>
          </a:prstGeom>
          <a:ln w="19050">
            <a:solidFill>
              <a:srgbClr val="000000"/>
            </a:solidFill>
          </a:ln>
        </p:spPr>
      </p:cxnSp>
      <p:sp>
        <p:nvSpPr>
          <p:cNvPr id="205" name="Rectangle 57"/>
          <p:cNvSpPr/>
          <p:nvPr/>
        </p:nvSpPr>
        <p:spPr>
          <a:xfrm>
            <a:off x="6155640" y="3899160"/>
            <a:ext cx="720360" cy="71964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b">
            <a:noAutofit/>
          </a:bodyPr>
          <a:p>
            <a:pPr algn="ctr">
              <a:lnSpc>
                <a:spcPct val="100000"/>
              </a:lnSpc>
            </a:pPr>
            <a:r>
              <a:rPr b="0" lang="fr-FR" sz="2800" spc="-1" strike="noStrike">
                <a:solidFill>
                  <a:srgbClr val="c00000"/>
                </a:solidFill>
                <a:latin typeface="Calibri"/>
              </a:rPr>
              <a:t>...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6" name="Rectangle 58"/>
          <p:cNvSpPr/>
          <p:nvPr/>
        </p:nvSpPr>
        <p:spPr>
          <a:xfrm>
            <a:off x="6155640" y="4673160"/>
            <a:ext cx="720360" cy="71964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b">
            <a:noAutofit/>
          </a:bodyPr>
          <a:p>
            <a:pPr algn="ctr">
              <a:lnSpc>
                <a:spcPct val="100000"/>
              </a:lnSpc>
            </a:pPr>
            <a:r>
              <a:rPr b="0" lang="fr-FR" sz="2800" spc="-1" strike="noStrike">
                <a:solidFill>
                  <a:srgbClr val="c00000"/>
                </a:solidFill>
                <a:latin typeface="Calibri"/>
              </a:rPr>
              <a:t>...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7" name="Rectangle 59"/>
          <p:cNvSpPr/>
          <p:nvPr/>
        </p:nvSpPr>
        <p:spPr>
          <a:xfrm>
            <a:off x="6918120" y="4679280"/>
            <a:ext cx="720360" cy="71964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b">
            <a:noAutofit/>
          </a:bodyPr>
          <a:p>
            <a:pPr algn="ctr">
              <a:lnSpc>
                <a:spcPct val="100000"/>
              </a:lnSpc>
            </a:pPr>
            <a:r>
              <a:rPr b="0" lang="fr-FR" sz="2800" spc="-1" strike="noStrike">
                <a:solidFill>
                  <a:srgbClr val="0070c0"/>
                </a:solidFill>
                <a:latin typeface="Calibri"/>
              </a:rPr>
              <a:t>...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cxnSp>
        <p:nvCxnSpPr>
          <p:cNvPr id="208" name="Connecteur droit 6"/>
          <p:cNvCxnSpPr/>
          <p:nvPr/>
        </p:nvCxnSpPr>
        <p:spPr>
          <a:xfrm>
            <a:off x="5421960" y="5417640"/>
            <a:ext cx="2217240" cy="360"/>
          </a:xfrm>
          <a:prstGeom prst="straightConnector1">
            <a:avLst/>
          </a:prstGeom>
          <a:ln w="19050">
            <a:solidFill>
              <a:srgbClr val="000000"/>
            </a:solidFill>
          </a:ln>
        </p:spPr>
      </p:cxnSp>
      <p:sp>
        <p:nvSpPr>
          <p:cNvPr id="209" name="Rectangle 60"/>
          <p:cNvSpPr/>
          <p:nvPr/>
        </p:nvSpPr>
        <p:spPr>
          <a:xfrm>
            <a:off x="6169680" y="5457600"/>
            <a:ext cx="720360" cy="71964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b">
            <a:noAutofit/>
          </a:bodyPr>
          <a:p>
            <a:pPr algn="ctr">
              <a:lnSpc>
                <a:spcPct val="100000"/>
              </a:lnSpc>
            </a:pPr>
            <a:r>
              <a:rPr b="0" lang="fr-FR" sz="2800" spc="-1" strike="noStrike">
                <a:solidFill>
                  <a:srgbClr val="c00000"/>
                </a:solidFill>
                <a:latin typeface="Calibri"/>
              </a:rPr>
              <a:t>...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0" name="Rectangle 61"/>
          <p:cNvSpPr/>
          <p:nvPr/>
        </p:nvSpPr>
        <p:spPr>
          <a:xfrm>
            <a:off x="6932160" y="5463360"/>
            <a:ext cx="720360" cy="71964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b">
            <a:noAutofit/>
          </a:bodyPr>
          <a:p>
            <a:pPr algn="ctr">
              <a:lnSpc>
                <a:spcPct val="100000"/>
              </a:lnSpc>
            </a:pPr>
            <a:r>
              <a:rPr b="0" lang="fr-FR" sz="2800" spc="-1" strike="noStrike">
                <a:solidFill>
                  <a:srgbClr val="0070c0"/>
                </a:solidFill>
                <a:latin typeface="Calibri"/>
              </a:rPr>
              <a:t>...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1" name="Rectangle 62"/>
          <p:cNvSpPr/>
          <p:nvPr/>
        </p:nvSpPr>
        <p:spPr>
          <a:xfrm>
            <a:off x="5406840" y="5457600"/>
            <a:ext cx="720360" cy="71964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b">
            <a:noAutofit/>
          </a:bodyPr>
          <a:p>
            <a:pPr algn="ctr">
              <a:lnSpc>
                <a:spcPct val="100000"/>
              </a:lnSpc>
            </a:pPr>
            <a:r>
              <a:rPr b="0" lang="fr-FR" sz="2800" spc="-1" strike="noStrike">
                <a:solidFill>
                  <a:srgbClr val="00b050"/>
                </a:solidFill>
                <a:latin typeface="Calibri"/>
              </a:rPr>
              <a:t>...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2" name="Rectangle 63"/>
          <p:cNvSpPr/>
          <p:nvPr/>
        </p:nvSpPr>
        <p:spPr>
          <a:xfrm>
            <a:off x="5393160" y="3899160"/>
            <a:ext cx="720360" cy="71964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b">
            <a:noAutofit/>
          </a:bodyPr>
          <a:p>
            <a:pPr algn="ctr">
              <a:lnSpc>
                <a:spcPct val="100000"/>
              </a:lnSpc>
            </a:pPr>
            <a:r>
              <a:rPr b="0" lang="fr-FR" sz="2800" spc="-1" strike="noStrike">
                <a:solidFill>
                  <a:srgbClr val="00b050"/>
                </a:solidFill>
                <a:latin typeface="Calibri"/>
              </a:rPr>
              <a:t>...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3" name="Rectangle 64"/>
          <p:cNvSpPr/>
          <p:nvPr/>
        </p:nvSpPr>
        <p:spPr>
          <a:xfrm>
            <a:off x="5393160" y="4667040"/>
            <a:ext cx="720360" cy="71964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b">
            <a:noAutofit/>
          </a:bodyPr>
          <a:p>
            <a:pPr algn="ctr">
              <a:lnSpc>
                <a:spcPct val="100000"/>
              </a:lnSpc>
            </a:pPr>
            <a:r>
              <a:rPr b="0" lang="fr-FR" sz="2800" spc="-1" strike="noStrike">
                <a:solidFill>
                  <a:srgbClr val="00b050"/>
                </a:solidFill>
                <a:latin typeface="Calibri"/>
              </a:rPr>
              <a:t>...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4" name="Rectangle 65"/>
          <p:cNvSpPr/>
          <p:nvPr/>
        </p:nvSpPr>
        <p:spPr>
          <a:xfrm>
            <a:off x="6155640" y="3901680"/>
            <a:ext cx="720360" cy="71964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b">
            <a:noAutofit/>
          </a:bodyPr>
          <a:p>
            <a:pPr algn="ctr">
              <a:lnSpc>
                <a:spcPct val="100000"/>
              </a:lnSpc>
            </a:pPr>
            <a:r>
              <a:rPr b="0" lang="fr-FR" sz="2800" spc="-1" strike="noStrike">
                <a:solidFill>
                  <a:srgbClr val="c00000"/>
                </a:solidFill>
                <a:latin typeface="Calibri"/>
              </a:rPr>
              <a:t>5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5" name="Rectangle 66"/>
          <p:cNvSpPr/>
          <p:nvPr/>
        </p:nvSpPr>
        <p:spPr>
          <a:xfrm>
            <a:off x="6526800" y="3880800"/>
            <a:ext cx="349560" cy="48204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b">
            <a:noAutofit/>
          </a:bodyPr>
          <a:p>
            <a:pPr algn="ctr">
              <a:lnSpc>
                <a:spcPct val="100000"/>
              </a:lnSpc>
            </a:pPr>
            <a:r>
              <a:rPr b="0" lang="fr-FR" sz="2800" spc="-1" strike="noStrike">
                <a:solidFill>
                  <a:srgbClr val="c00000"/>
                </a:solidFill>
                <a:latin typeface="Calibri"/>
              </a:rPr>
              <a:t>2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6" name="Rectangle 67"/>
          <p:cNvSpPr/>
          <p:nvPr/>
        </p:nvSpPr>
        <p:spPr>
          <a:xfrm>
            <a:off x="5393160" y="3899160"/>
            <a:ext cx="720360" cy="71964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b">
            <a:noAutofit/>
          </a:bodyPr>
          <a:p>
            <a:pPr algn="ctr">
              <a:lnSpc>
                <a:spcPct val="100000"/>
              </a:lnSpc>
            </a:pPr>
            <a:r>
              <a:rPr b="0" lang="fr-FR" sz="2800" spc="-1" strike="noStrike">
                <a:solidFill>
                  <a:srgbClr val="00b050"/>
                </a:solidFill>
                <a:latin typeface="Calibri"/>
              </a:rPr>
              <a:t>1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7" name="Rectangle 68"/>
          <p:cNvSpPr/>
          <p:nvPr/>
        </p:nvSpPr>
        <p:spPr>
          <a:xfrm>
            <a:off x="6918120" y="4659840"/>
            <a:ext cx="720360" cy="71964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b">
            <a:noAutofit/>
          </a:bodyPr>
          <a:p>
            <a:pPr algn="ctr">
              <a:lnSpc>
                <a:spcPct val="100000"/>
              </a:lnSpc>
            </a:pPr>
            <a:r>
              <a:rPr b="0" lang="fr-FR" sz="2800" spc="-1" strike="noStrike">
                <a:solidFill>
                  <a:srgbClr val="0070c0"/>
                </a:solidFill>
                <a:latin typeface="Calibri"/>
              </a:rPr>
              <a:t>0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8" name="Rectangle 69"/>
          <p:cNvSpPr/>
          <p:nvPr/>
        </p:nvSpPr>
        <p:spPr>
          <a:xfrm>
            <a:off x="6155640" y="4659840"/>
            <a:ext cx="720360" cy="71964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b">
            <a:noAutofit/>
          </a:bodyPr>
          <a:p>
            <a:pPr algn="ctr">
              <a:lnSpc>
                <a:spcPct val="100000"/>
              </a:lnSpc>
            </a:pPr>
            <a:r>
              <a:rPr b="0" lang="fr-FR" sz="2800" spc="-1" strike="noStrike">
                <a:solidFill>
                  <a:srgbClr val="c00000"/>
                </a:solidFill>
                <a:latin typeface="Calibri"/>
              </a:rPr>
              <a:t>4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9" name="Rectangle 70"/>
          <p:cNvSpPr/>
          <p:nvPr/>
        </p:nvSpPr>
        <p:spPr>
          <a:xfrm>
            <a:off x="5393160" y="4679280"/>
            <a:ext cx="720360" cy="71964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b">
            <a:noAutofit/>
          </a:bodyPr>
          <a:p>
            <a:pPr algn="ctr">
              <a:lnSpc>
                <a:spcPct val="100000"/>
              </a:lnSpc>
            </a:pPr>
            <a:r>
              <a:rPr b="0" lang="fr-FR" sz="2800" spc="-1" strike="noStrike">
                <a:solidFill>
                  <a:srgbClr val="00b050"/>
                </a:solidFill>
                <a:latin typeface="Calibri"/>
              </a:rPr>
              <a:t>3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0" name="Rectangle 71"/>
          <p:cNvSpPr/>
          <p:nvPr/>
        </p:nvSpPr>
        <p:spPr>
          <a:xfrm>
            <a:off x="6932160" y="5463360"/>
            <a:ext cx="720360" cy="71964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b">
            <a:noAutofit/>
          </a:bodyPr>
          <a:p>
            <a:pPr algn="ctr">
              <a:lnSpc>
                <a:spcPct val="100000"/>
              </a:lnSpc>
            </a:pPr>
            <a:r>
              <a:rPr b="0" lang="fr-FR" sz="2800" spc="-1" strike="noStrike">
                <a:solidFill>
                  <a:srgbClr val="0070c0"/>
                </a:solidFill>
                <a:latin typeface="Calibri"/>
              </a:rPr>
              <a:t>0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1" name="Rectangle 72"/>
          <p:cNvSpPr/>
          <p:nvPr/>
        </p:nvSpPr>
        <p:spPr>
          <a:xfrm>
            <a:off x="6166440" y="5451840"/>
            <a:ext cx="720360" cy="71964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b">
            <a:noAutofit/>
          </a:bodyPr>
          <a:p>
            <a:pPr algn="ctr">
              <a:lnSpc>
                <a:spcPct val="100000"/>
              </a:lnSpc>
            </a:pPr>
            <a:r>
              <a:rPr b="0" lang="fr-FR" sz="2800" spc="-1" strike="noStrike">
                <a:solidFill>
                  <a:srgbClr val="c00000"/>
                </a:solidFill>
                <a:latin typeface="Calibri"/>
              </a:rPr>
              <a:t>1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2" name="Rectangle 73"/>
          <p:cNvSpPr/>
          <p:nvPr/>
        </p:nvSpPr>
        <p:spPr>
          <a:xfrm>
            <a:off x="5831640" y="5376960"/>
            <a:ext cx="349560" cy="48204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b">
            <a:noAutofit/>
          </a:bodyPr>
          <a:p>
            <a:pPr algn="ctr">
              <a:lnSpc>
                <a:spcPct val="100000"/>
              </a:lnSpc>
            </a:pPr>
            <a:r>
              <a:rPr b="0" lang="fr-FR" sz="2800" spc="-1" strike="noStrike">
                <a:solidFill>
                  <a:srgbClr val="00b050"/>
                </a:solidFill>
                <a:latin typeface="Calibri"/>
              </a:rPr>
              <a:t>1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3" name="Rectangle 74"/>
          <p:cNvSpPr/>
          <p:nvPr/>
        </p:nvSpPr>
        <p:spPr>
          <a:xfrm>
            <a:off x="5399640" y="5463360"/>
            <a:ext cx="720360" cy="71964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b">
            <a:noAutofit/>
          </a:bodyPr>
          <a:p>
            <a:pPr algn="ctr">
              <a:lnSpc>
                <a:spcPct val="100000"/>
              </a:lnSpc>
            </a:pPr>
            <a:r>
              <a:rPr b="0" lang="fr-FR" sz="2800" spc="-1" strike="noStrike">
                <a:solidFill>
                  <a:srgbClr val="00b050"/>
                </a:solidFill>
                <a:latin typeface="Calibri"/>
              </a:rPr>
              <a:t>5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4" name="Rectangle 75"/>
          <p:cNvSpPr/>
          <p:nvPr/>
        </p:nvSpPr>
        <p:spPr>
          <a:xfrm>
            <a:off x="6918120" y="3905640"/>
            <a:ext cx="720360" cy="71964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b">
            <a:noAutofit/>
          </a:bodyPr>
          <a:p>
            <a:pPr algn="ctr">
              <a:lnSpc>
                <a:spcPct val="100000"/>
              </a:lnSpc>
            </a:pPr>
            <a:r>
              <a:rPr b="0" lang="fr-FR" sz="2800" spc="-1" strike="noStrike">
                <a:solidFill>
                  <a:srgbClr val="0070c0"/>
                </a:solidFill>
                <a:latin typeface="Calibri"/>
              </a:rPr>
              <a:t>…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5" name="Rectangle 76"/>
          <p:cNvSpPr/>
          <p:nvPr/>
        </p:nvSpPr>
        <p:spPr>
          <a:xfrm>
            <a:off x="6931440" y="3909600"/>
            <a:ext cx="720360" cy="71964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b">
            <a:noAutofit/>
          </a:bodyPr>
          <a:p>
            <a:pPr algn="ctr">
              <a:lnSpc>
                <a:spcPct val="100000"/>
              </a:lnSpc>
            </a:pPr>
            <a:r>
              <a:rPr b="0" lang="fr-FR" sz="2800" spc="-1" strike="noStrike">
                <a:solidFill>
                  <a:srgbClr val="0070c0"/>
                </a:solidFill>
                <a:latin typeface="Calibri"/>
              </a:rPr>
              <a:t>0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8" dur="indefinite" restart="never" nodeType="tmRoot">
          <p:childTnLst>
            <p:seq>
              <p:cTn id="9" dur="indefinite" nodeType="mainSeq">
                <p:childTnLst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4" dur="500"/>
                                        <p:tgtEl>
                                          <p:spTgt spid="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PlaceHolder 1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3/8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27" name="ZoneTexte 3"/>
          <p:cNvSpPr/>
          <p:nvPr/>
        </p:nvSpPr>
        <p:spPr>
          <a:xfrm>
            <a:off x="0" y="1668600"/>
            <a:ext cx="3960000" cy="6998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Calibri"/>
              </a:rPr>
              <a:t>7 031 + …  = 7 040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228" name="Groupe 71"/>
          <p:cNvGrpSpPr/>
          <p:nvPr/>
        </p:nvGrpSpPr>
        <p:grpSpPr>
          <a:xfrm>
            <a:off x="0" y="2853360"/>
            <a:ext cx="4190400" cy="1684440"/>
            <a:chOff x="0" y="2853360"/>
            <a:chExt cx="4190400" cy="1684440"/>
          </a:xfrm>
        </p:grpSpPr>
        <p:sp>
          <p:nvSpPr>
            <p:cNvPr id="229" name="ZoneTexte 61"/>
            <p:cNvSpPr/>
            <p:nvPr/>
          </p:nvSpPr>
          <p:spPr>
            <a:xfrm>
              <a:off x="2825280" y="3745800"/>
              <a:ext cx="1082880" cy="516240"/>
            </a:xfrm>
            <a:prstGeom prst="rect">
              <a:avLst/>
            </a:prstGeom>
            <a:solidFill>
              <a:schemeClr val="bg1"/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 algn="ctr">
                <a:lnSpc>
                  <a:spcPct val="100000"/>
                </a:lnSpc>
                <a:tabLst>
                  <a:tab algn="l" pos="0"/>
                </a:tabLst>
              </a:pPr>
              <a:r>
                <a:rPr b="0" lang="fr-FR" sz="2800" spc="-1" strike="noStrike">
                  <a:solidFill>
                    <a:srgbClr val="ff0000"/>
                  </a:solidFill>
                  <a:latin typeface="Calibri"/>
                </a:rPr>
                <a:t>7 040</a:t>
              </a:r>
              <a:endParaRPr b="0" lang="fr-FR" sz="2800" spc="-1" strike="noStrike">
                <a:solidFill>
                  <a:srgbClr val="000000"/>
                </a:solidFill>
                <a:latin typeface="Arial"/>
              </a:endParaRPr>
            </a:p>
          </p:txBody>
        </p:sp>
        <p:cxnSp>
          <p:nvCxnSpPr>
            <p:cNvPr id="230" name="Connecteur droit 63"/>
            <p:cNvCxnSpPr/>
            <p:nvPr/>
          </p:nvCxnSpPr>
          <p:spPr>
            <a:xfrm flipV="1">
              <a:off x="209160" y="4518360"/>
              <a:ext cx="3981600" cy="1152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cxnSp>
          <p:nvCxnSpPr>
            <p:cNvPr id="231" name="Connecteur droit 64"/>
            <p:cNvCxnSpPr/>
            <p:nvPr/>
          </p:nvCxnSpPr>
          <p:spPr>
            <a:xfrm>
              <a:off x="424800" y="4205520"/>
              <a:ext cx="360" cy="32436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sp>
          <p:nvSpPr>
            <p:cNvPr id="232" name="ZoneTexte 65"/>
            <p:cNvSpPr/>
            <p:nvPr/>
          </p:nvSpPr>
          <p:spPr>
            <a:xfrm>
              <a:off x="0" y="3745800"/>
              <a:ext cx="1082880" cy="51624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  <a:tabLst>
                  <a:tab algn="l" pos="0"/>
                </a:tabLst>
              </a:pPr>
              <a:r>
                <a:rPr b="0" lang="fr-FR" sz="2800" spc="-1" strike="noStrike">
                  <a:solidFill>
                    <a:srgbClr val="000000"/>
                  </a:solidFill>
                  <a:latin typeface="Calibri"/>
                </a:rPr>
                <a:t>7 031</a:t>
              </a:r>
              <a:endParaRPr b="0" lang="fr-FR" sz="28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233" name="Flèche : courbe vers le haut 66"/>
            <p:cNvSpPr/>
            <p:nvPr/>
          </p:nvSpPr>
          <p:spPr>
            <a:xfrm flipV="1">
              <a:off x="425160" y="3363840"/>
              <a:ext cx="2941560" cy="444960"/>
            </a:xfrm>
            <a:prstGeom prst="curvedUpArrow">
              <a:avLst>
                <a:gd name="adj1" fmla="val 0"/>
                <a:gd name="adj2" fmla="val 23399"/>
                <a:gd name="adj3" fmla="val 25000"/>
              </a:avLst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  <a:tabLst>
                  <a:tab algn="l" pos="0"/>
                </a:tabLst>
              </a:pPr>
              <a:endParaRPr b="0" lang="fr-FR" sz="1800" spc="-1" strike="noStrik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234" name="ZoneTexte 67"/>
            <p:cNvSpPr/>
            <p:nvPr/>
          </p:nvSpPr>
          <p:spPr>
            <a:xfrm flipH="1" flipV="1" rot="10800000">
              <a:off x="1623240" y="2853000"/>
              <a:ext cx="745920" cy="57708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  <a:tabLst>
                  <a:tab algn="l" pos="0"/>
                </a:tabLst>
              </a:pPr>
              <a:r>
                <a:rPr b="1" lang="fr-FR" sz="3200" spc="-1" strike="noStrike">
                  <a:solidFill>
                    <a:srgbClr val="ff0000"/>
                  </a:solidFill>
                  <a:latin typeface="Calibri"/>
                </a:rPr>
                <a:t>+ ?</a:t>
              </a:r>
              <a:endParaRPr b="0" lang="fr-FR" sz="3200" spc="-1" strike="noStrike">
                <a:solidFill>
                  <a:srgbClr val="000000"/>
                </a:solidFill>
                <a:latin typeface="Arial"/>
              </a:endParaRPr>
            </a:p>
          </p:txBody>
        </p:sp>
        <p:cxnSp>
          <p:nvCxnSpPr>
            <p:cNvPr id="235" name="Connecteur droit 68"/>
            <p:cNvCxnSpPr/>
            <p:nvPr/>
          </p:nvCxnSpPr>
          <p:spPr>
            <a:xfrm>
              <a:off x="3377520" y="4213800"/>
              <a:ext cx="360" cy="32436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</p:grpSp>
      <p:sp>
        <p:nvSpPr>
          <p:cNvPr id="236" name="Titre 4"/>
          <p:cNvSpPr txBox="1"/>
          <p:nvPr/>
        </p:nvSpPr>
        <p:spPr>
          <a:xfrm>
            <a:off x="393840" y="359280"/>
            <a:ext cx="3926520" cy="90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81000"/>
          </a:bodyPr>
          <a:p>
            <a:pPr>
              <a:lnSpc>
                <a:spcPct val="9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Calcule le complément </a:t>
            </a:r>
            <a:br>
              <a:rPr sz="3600"/>
            </a:b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sur ton ardoise. 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37" name=""/>
          <p:cNvSpPr/>
          <p:nvPr/>
        </p:nvSpPr>
        <p:spPr>
          <a:xfrm>
            <a:off x="3420360" y="900000"/>
            <a:ext cx="1079640" cy="53964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8" name=""/>
          <p:cNvSpPr/>
          <p:nvPr/>
        </p:nvSpPr>
        <p:spPr>
          <a:xfrm>
            <a:off x="7884360" y="900360"/>
            <a:ext cx="1259640" cy="53964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9" name=""/>
          <p:cNvSpPr/>
          <p:nvPr/>
        </p:nvSpPr>
        <p:spPr>
          <a:xfrm flipV="1">
            <a:off x="4500000" y="360000"/>
            <a:ext cx="0" cy="648000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126000" bIns="12600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0" name="ZoneTexte 7"/>
          <p:cNvSpPr/>
          <p:nvPr/>
        </p:nvSpPr>
        <p:spPr>
          <a:xfrm>
            <a:off x="4680000" y="2880000"/>
            <a:ext cx="3771720" cy="759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400" spc="-1" strike="noStrike">
                <a:solidFill>
                  <a:srgbClr val="000000"/>
                </a:solidFill>
                <a:latin typeface="Calibri"/>
              </a:rPr>
              <a:t> </a:t>
            </a:r>
            <a:r>
              <a:rPr b="0" lang="fr-FR" sz="4400" spc="-1" strike="noStrike">
                <a:solidFill>
                  <a:srgbClr val="000000"/>
                </a:solidFill>
                <a:latin typeface="Calibri"/>
              </a:rPr>
              <a:t>58 × 21 = 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211140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0000"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Correction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42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3/8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43" name="ZoneTexte 15"/>
          <p:cNvSpPr/>
          <p:nvPr/>
        </p:nvSpPr>
        <p:spPr>
          <a:xfrm>
            <a:off x="0" y="1638000"/>
            <a:ext cx="4140000" cy="6998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Calibri"/>
              </a:rPr>
              <a:t>7 031 + …  = 7 040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244" name="Groupe 16"/>
          <p:cNvGrpSpPr/>
          <p:nvPr/>
        </p:nvGrpSpPr>
        <p:grpSpPr>
          <a:xfrm>
            <a:off x="129600" y="2861640"/>
            <a:ext cx="4190400" cy="1684440"/>
            <a:chOff x="129600" y="2861640"/>
            <a:chExt cx="4190400" cy="1684440"/>
          </a:xfrm>
        </p:grpSpPr>
        <p:sp>
          <p:nvSpPr>
            <p:cNvPr id="245" name="ZoneTexte 17"/>
            <p:cNvSpPr/>
            <p:nvPr/>
          </p:nvSpPr>
          <p:spPr>
            <a:xfrm>
              <a:off x="2954880" y="3754080"/>
              <a:ext cx="1082880" cy="516240"/>
            </a:xfrm>
            <a:prstGeom prst="rect">
              <a:avLst/>
            </a:prstGeom>
            <a:solidFill>
              <a:schemeClr val="bg1"/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 algn="ctr">
                <a:lnSpc>
                  <a:spcPct val="100000"/>
                </a:lnSpc>
                <a:tabLst>
                  <a:tab algn="l" pos="0"/>
                </a:tabLst>
              </a:pPr>
              <a:r>
                <a:rPr b="0" lang="fr-FR" sz="2800" spc="-1" strike="noStrike">
                  <a:solidFill>
                    <a:srgbClr val="ff0000"/>
                  </a:solidFill>
                  <a:latin typeface="Calibri"/>
                </a:rPr>
                <a:t>7 040</a:t>
              </a:r>
              <a:endParaRPr b="0" lang="fr-FR" sz="2800" spc="-1" strike="noStrike">
                <a:solidFill>
                  <a:srgbClr val="000000"/>
                </a:solidFill>
                <a:latin typeface="Arial"/>
              </a:endParaRPr>
            </a:p>
          </p:txBody>
        </p:sp>
        <p:cxnSp>
          <p:nvCxnSpPr>
            <p:cNvPr id="246" name="Connecteur droit 18"/>
            <p:cNvCxnSpPr/>
            <p:nvPr/>
          </p:nvCxnSpPr>
          <p:spPr>
            <a:xfrm flipV="1">
              <a:off x="338760" y="4526640"/>
              <a:ext cx="3981600" cy="1152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cxnSp>
          <p:nvCxnSpPr>
            <p:cNvPr id="247" name="Connecteur droit 19"/>
            <p:cNvCxnSpPr/>
            <p:nvPr/>
          </p:nvCxnSpPr>
          <p:spPr>
            <a:xfrm>
              <a:off x="554400" y="4213800"/>
              <a:ext cx="360" cy="32436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sp>
          <p:nvSpPr>
            <p:cNvPr id="248" name="ZoneTexte 20"/>
            <p:cNvSpPr/>
            <p:nvPr/>
          </p:nvSpPr>
          <p:spPr>
            <a:xfrm>
              <a:off x="129600" y="3754080"/>
              <a:ext cx="1082880" cy="51624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  <a:tabLst>
                  <a:tab algn="l" pos="0"/>
                </a:tabLst>
              </a:pPr>
              <a:r>
                <a:rPr b="0" lang="fr-FR" sz="2800" spc="-1" strike="noStrike">
                  <a:solidFill>
                    <a:srgbClr val="000000"/>
                  </a:solidFill>
                  <a:latin typeface="Calibri"/>
                </a:rPr>
                <a:t>7 031</a:t>
              </a:r>
              <a:endParaRPr b="0" lang="fr-FR" sz="28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249" name="Flèche : courbe vers le haut 21"/>
            <p:cNvSpPr/>
            <p:nvPr/>
          </p:nvSpPr>
          <p:spPr>
            <a:xfrm flipV="1">
              <a:off x="554760" y="3372120"/>
              <a:ext cx="2941560" cy="444960"/>
            </a:xfrm>
            <a:prstGeom prst="curvedUpArrow">
              <a:avLst>
                <a:gd name="adj1" fmla="val 0"/>
                <a:gd name="adj2" fmla="val 23399"/>
                <a:gd name="adj3" fmla="val 25000"/>
              </a:avLst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  <a:tabLst>
                  <a:tab algn="l" pos="0"/>
                </a:tabLst>
              </a:pPr>
              <a:endParaRPr b="0" lang="fr-FR" sz="1800" spc="-1" strike="noStrik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250" name="ZoneTexte 22"/>
            <p:cNvSpPr/>
            <p:nvPr/>
          </p:nvSpPr>
          <p:spPr>
            <a:xfrm flipH="1" flipV="1" rot="10800000">
              <a:off x="1752840" y="2861280"/>
              <a:ext cx="745920" cy="57708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  <a:tabLst>
                  <a:tab algn="l" pos="0"/>
                </a:tabLst>
              </a:pPr>
              <a:r>
                <a:rPr b="1" lang="fr-FR" sz="3200" spc="-1" strike="noStrike">
                  <a:solidFill>
                    <a:srgbClr val="ff0000"/>
                  </a:solidFill>
                  <a:latin typeface="Calibri"/>
                </a:rPr>
                <a:t>+ 9</a:t>
              </a:r>
              <a:endParaRPr b="0" lang="fr-FR" sz="3200" spc="-1" strike="noStrike">
                <a:solidFill>
                  <a:srgbClr val="000000"/>
                </a:solidFill>
                <a:latin typeface="Arial"/>
              </a:endParaRPr>
            </a:p>
          </p:txBody>
        </p:sp>
        <p:cxnSp>
          <p:nvCxnSpPr>
            <p:cNvPr id="251" name="Connecteur droit 23"/>
            <p:cNvCxnSpPr/>
            <p:nvPr/>
          </p:nvCxnSpPr>
          <p:spPr>
            <a:xfrm>
              <a:off x="3507120" y="4222080"/>
              <a:ext cx="360" cy="32436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</p:grpSp>
      <p:sp>
        <p:nvSpPr>
          <p:cNvPr id="252" name="ZoneTexte 39"/>
          <p:cNvSpPr/>
          <p:nvPr/>
        </p:nvSpPr>
        <p:spPr>
          <a:xfrm>
            <a:off x="1683000" y="1607400"/>
            <a:ext cx="657000" cy="69984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000" spc="-1" strike="noStrike">
                <a:solidFill>
                  <a:srgbClr val="ff0000"/>
                </a:solidFill>
                <a:latin typeface="Calibri"/>
              </a:rPr>
              <a:t>9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3" name=""/>
          <p:cNvSpPr/>
          <p:nvPr/>
        </p:nvSpPr>
        <p:spPr>
          <a:xfrm>
            <a:off x="3420360" y="900000"/>
            <a:ext cx="1079640" cy="53964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4" name=""/>
          <p:cNvSpPr/>
          <p:nvPr/>
        </p:nvSpPr>
        <p:spPr>
          <a:xfrm>
            <a:off x="7884360" y="900360"/>
            <a:ext cx="1259640" cy="53964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5" name=""/>
          <p:cNvSpPr/>
          <p:nvPr/>
        </p:nvSpPr>
        <p:spPr>
          <a:xfrm flipV="1">
            <a:off x="4500000" y="360000"/>
            <a:ext cx="0" cy="648000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126000" bIns="12600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6" name="ZoneTexte 9"/>
          <p:cNvSpPr/>
          <p:nvPr/>
        </p:nvSpPr>
        <p:spPr>
          <a:xfrm>
            <a:off x="5760000" y="1526040"/>
            <a:ext cx="2520000" cy="759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400" spc="-1" strike="noStrike">
                <a:solidFill>
                  <a:srgbClr val="000000"/>
                </a:solidFill>
                <a:latin typeface="Calibri"/>
              </a:rPr>
              <a:t> </a:t>
            </a:r>
            <a:r>
              <a:rPr b="0" lang="fr-FR" sz="4400" spc="-1" strike="noStrike">
                <a:solidFill>
                  <a:srgbClr val="000000"/>
                </a:solidFill>
                <a:latin typeface="Calibri"/>
              </a:rPr>
              <a:t>58 × 21 = 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7" name="Rectangle 38"/>
          <p:cNvSpPr/>
          <p:nvPr/>
        </p:nvSpPr>
        <p:spPr>
          <a:xfrm>
            <a:off x="6683760" y="2423880"/>
            <a:ext cx="720360" cy="71964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Calibri"/>
              </a:rPr>
              <a:t>5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8" name="Rectangle 39"/>
          <p:cNvSpPr/>
          <p:nvPr/>
        </p:nvSpPr>
        <p:spPr>
          <a:xfrm>
            <a:off x="7430400" y="2423880"/>
            <a:ext cx="720360" cy="71964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Calibri"/>
              </a:rPr>
              <a:t>8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9" name="Rectangle 40"/>
          <p:cNvSpPr/>
          <p:nvPr/>
        </p:nvSpPr>
        <p:spPr>
          <a:xfrm>
            <a:off x="6681960" y="3195720"/>
            <a:ext cx="720360" cy="71964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Calibri"/>
              </a:rPr>
              <a:t>2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60" name="Rectangle 41"/>
          <p:cNvSpPr/>
          <p:nvPr/>
        </p:nvSpPr>
        <p:spPr>
          <a:xfrm>
            <a:off x="7430400" y="3201480"/>
            <a:ext cx="720360" cy="71964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Calibri"/>
              </a:rPr>
              <a:t>1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61" name="Rectangle 42"/>
          <p:cNvSpPr/>
          <p:nvPr/>
        </p:nvSpPr>
        <p:spPr>
          <a:xfrm>
            <a:off x="5938560" y="3195360"/>
            <a:ext cx="720360" cy="7588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Calibri"/>
              </a:rPr>
              <a:t>×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cxnSp>
        <p:nvCxnSpPr>
          <p:cNvPr id="262" name="Connecteur droit 7"/>
          <p:cNvCxnSpPr/>
          <p:nvPr/>
        </p:nvCxnSpPr>
        <p:spPr>
          <a:xfrm>
            <a:off x="5934240" y="3954240"/>
            <a:ext cx="2217240" cy="360"/>
          </a:xfrm>
          <a:prstGeom prst="straightConnector1">
            <a:avLst/>
          </a:prstGeom>
          <a:ln w="19050">
            <a:solidFill>
              <a:srgbClr val="000000"/>
            </a:solidFill>
          </a:ln>
        </p:spPr>
      </p:cxnSp>
      <p:sp>
        <p:nvSpPr>
          <p:cNvPr id="263" name="Rectangle 43"/>
          <p:cNvSpPr/>
          <p:nvPr/>
        </p:nvSpPr>
        <p:spPr>
          <a:xfrm>
            <a:off x="6702120" y="4006440"/>
            <a:ext cx="720360" cy="71964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Calibri"/>
              </a:rPr>
              <a:t>5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64" name="Rectangle 44"/>
          <p:cNvSpPr/>
          <p:nvPr/>
        </p:nvSpPr>
        <p:spPr>
          <a:xfrm>
            <a:off x="7448760" y="4006440"/>
            <a:ext cx="720360" cy="71964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Calibri"/>
              </a:rPr>
              <a:t>8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cxnSp>
        <p:nvCxnSpPr>
          <p:cNvPr id="265" name="Connecteur droit 17"/>
          <p:cNvCxnSpPr/>
          <p:nvPr/>
        </p:nvCxnSpPr>
        <p:spPr>
          <a:xfrm>
            <a:off x="5180400" y="5532480"/>
            <a:ext cx="2952360" cy="360"/>
          </a:xfrm>
          <a:prstGeom prst="straightConnector1">
            <a:avLst/>
          </a:prstGeom>
          <a:ln w="19050">
            <a:solidFill>
              <a:srgbClr val="000000"/>
            </a:solidFill>
          </a:ln>
        </p:spPr>
      </p:cxn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5" dur="indefinite" restart="never" nodeType="tmRoot">
          <p:childTnLst>
            <p:seq>
              <p:cTn id="16" dur="indefinite" nodeType="mainSeq">
                <p:childTnLst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1" dur="500"/>
                                        <p:tgtEl>
                                          <p:spTgt spid="2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" name="PlaceHolder 1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4/8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67" name="ZoneTexte 3"/>
          <p:cNvSpPr/>
          <p:nvPr/>
        </p:nvSpPr>
        <p:spPr>
          <a:xfrm>
            <a:off x="0" y="1800000"/>
            <a:ext cx="4140000" cy="6998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Calibri"/>
              </a:rPr>
              <a:t>2 575 + …  = 2 580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268" name="Groupe 71"/>
          <p:cNvGrpSpPr/>
          <p:nvPr/>
        </p:nvGrpSpPr>
        <p:grpSpPr>
          <a:xfrm>
            <a:off x="0" y="2880000"/>
            <a:ext cx="4190400" cy="1684440"/>
            <a:chOff x="0" y="2880000"/>
            <a:chExt cx="4190400" cy="1684440"/>
          </a:xfrm>
        </p:grpSpPr>
        <p:sp>
          <p:nvSpPr>
            <p:cNvPr id="269" name="ZoneTexte 61"/>
            <p:cNvSpPr/>
            <p:nvPr/>
          </p:nvSpPr>
          <p:spPr>
            <a:xfrm>
              <a:off x="2825280" y="3772440"/>
              <a:ext cx="1082880" cy="516240"/>
            </a:xfrm>
            <a:prstGeom prst="rect">
              <a:avLst/>
            </a:prstGeom>
            <a:solidFill>
              <a:schemeClr val="bg1"/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 algn="ctr">
                <a:lnSpc>
                  <a:spcPct val="100000"/>
                </a:lnSpc>
                <a:tabLst>
                  <a:tab algn="l" pos="0"/>
                </a:tabLst>
              </a:pPr>
              <a:r>
                <a:rPr b="0" lang="fr-FR" sz="2800" spc="-1" strike="noStrike">
                  <a:solidFill>
                    <a:srgbClr val="ff0000"/>
                  </a:solidFill>
                  <a:latin typeface="Calibri"/>
                </a:rPr>
                <a:t>2 580</a:t>
              </a:r>
              <a:endParaRPr b="0" lang="fr-FR" sz="2800" spc="-1" strike="noStrike">
                <a:solidFill>
                  <a:srgbClr val="000000"/>
                </a:solidFill>
                <a:latin typeface="Arial"/>
              </a:endParaRPr>
            </a:p>
          </p:txBody>
        </p:sp>
        <p:cxnSp>
          <p:nvCxnSpPr>
            <p:cNvPr id="270" name="Connecteur droit 63"/>
            <p:cNvCxnSpPr/>
            <p:nvPr/>
          </p:nvCxnSpPr>
          <p:spPr>
            <a:xfrm flipV="1">
              <a:off x="209160" y="4545000"/>
              <a:ext cx="3981600" cy="1152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cxnSp>
          <p:nvCxnSpPr>
            <p:cNvPr id="271" name="Connecteur droit 64"/>
            <p:cNvCxnSpPr/>
            <p:nvPr/>
          </p:nvCxnSpPr>
          <p:spPr>
            <a:xfrm>
              <a:off x="424800" y="4232160"/>
              <a:ext cx="360" cy="32436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sp>
          <p:nvSpPr>
            <p:cNvPr id="272" name="ZoneTexte 65"/>
            <p:cNvSpPr/>
            <p:nvPr/>
          </p:nvSpPr>
          <p:spPr>
            <a:xfrm>
              <a:off x="0" y="3772440"/>
              <a:ext cx="1082880" cy="51624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  <a:tabLst>
                  <a:tab algn="l" pos="0"/>
                </a:tabLst>
              </a:pPr>
              <a:r>
                <a:rPr b="0" lang="fr-FR" sz="2800" spc="-1" strike="noStrike">
                  <a:solidFill>
                    <a:srgbClr val="000000"/>
                  </a:solidFill>
                  <a:latin typeface="Calibri"/>
                </a:rPr>
                <a:t>2 575</a:t>
              </a:r>
              <a:endParaRPr b="0" lang="fr-FR" sz="28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273" name="Flèche : courbe vers le haut 66"/>
            <p:cNvSpPr/>
            <p:nvPr/>
          </p:nvSpPr>
          <p:spPr>
            <a:xfrm flipV="1">
              <a:off x="425160" y="3390480"/>
              <a:ext cx="2941560" cy="444960"/>
            </a:xfrm>
            <a:prstGeom prst="curvedUpArrow">
              <a:avLst>
                <a:gd name="adj1" fmla="val 0"/>
                <a:gd name="adj2" fmla="val 23399"/>
                <a:gd name="adj3" fmla="val 25000"/>
              </a:avLst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  <a:tabLst>
                  <a:tab algn="l" pos="0"/>
                </a:tabLst>
              </a:pPr>
              <a:endParaRPr b="0" lang="fr-FR" sz="1800" spc="-1" strike="noStrik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274" name="ZoneTexte 67"/>
            <p:cNvSpPr/>
            <p:nvPr/>
          </p:nvSpPr>
          <p:spPr>
            <a:xfrm flipH="1" flipV="1" rot="10800000">
              <a:off x="1623240" y="2879640"/>
              <a:ext cx="745920" cy="57708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  <a:tabLst>
                  <a:tab algn="l" pos="0"/>
                </a:tabLst>
              </a:pPr>
              <a:r>
                <a:rPr b="1" lang="fr-FR" sz="3200" spc="-1" strike="noStrike">
                  <a:solidFill>
                    <a:srgbClr val="ff0000"/>
                  </a:solidFill>
                  <a:latin typeface="Calibri"/>
                </a:rPr>
                <a:t>+ ?</a:t>
              </a:r>
              <a:endParaRPr b="0" lang="fr-FR" sz="3200" spc="-1" strike="noStrike">
                <a:solidFill>
                  <a:srgbClr val="000000"/>
                </a:solidFill>
                <a:latin typeface="Arial"/>
              </a:endParaRPr>
            </a:p>
          </p:txBody>
        </p:sp>
        <p:cxnSp>
          <p:nvCxnSpPr>
            <p:cNvPr id="275" name="Connecteur droit 68"/>
            <p:cNvCxnSpPr/>
            <p:nvPr/>
          </p:nvCxnSpPr>
          <p:spPr>
            <a:xfrm>
              <a:off x="3377520" y="4240440"/>
              <a:ext cx="360" cy="32436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</p:grpSp>
      <p:sp>
        <p:nvSpPr>
          <p:cNvPr id="276" name="Titre 5"/>
          <p:cNvSpPr txBox="1"/>
          <p:nvPr/>
        </p:nvSpPr>
        <p:spPr>
          <a:xfrm>
            <a:off x="393840" y="359280"/>
            <a:ext cx="3926520" cy="90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81000"/>
          </a:bodyPr>
          <a:p>
            <a:pPr>
              <a:lnSpc>
                <a:spcPct val="9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Calcule le complément </a:t>
            </a:r>
            <a:br>
              <a:rPr sz="3600"/>
            </a:b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sur ton ardoise. 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77" name=""/>
          <p:cNvSpPr/>
          <p:nvPr/>
        </p:nvSpPr>
        <p:spPr>
          <a:xfrm>
            <a:off x="3420360" y="900000"/>
            <a:ext cx="1079640" cy="53964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8" name=""/>
          <p:cNvSpPr/>
          <p:nvPr/>
        </p:nvSpPr>
        <p:spPr>
          <a:xfrm>
            <a:off x="7884360" y="900360"/>
            <a:ext cx="1259640" cy="53964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9" name=""/>
          <p:cNvSpPr/>
          <p:nvPr/>
        </p:nvSpPr>
        <p:spPr>
          <a:xfrm flipV="1">
            <a:off x="4500000" y="360000"/>
            <a:ext cx="0" cy="648000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126000" bIns="12600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80" name="ZoneTexte 12"/>
          <p:cNvSpPr/>
          <p:nvPr/>
        </p:nvSpPr>
        <p:spPr>
          <a:xfrm>
            <a:off x="5760000" y="1526040"/>
            <a:ext cx="2520000" cy="759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400" spc="-1" strike="noStrike">
                <a:solidFill>
                  <a:srgbClr val="000000"/>
                </a:solidFill>
                <a:latin typeface="Calibri"/>
              </a:rPr>
              <a:t> </a:t>
            </a:r>
            <a:r>
              <a:rPr b="0" lang="fr-FR" sz="4400" spc="-1" strike="noStrike">
                <a:solidFill>
                  <a:srgbClr val="000000"/>
                </a:solidFill>
                <a:latin typeface="Calibri"/>
              </a:rPr>
              <a:t>58 × 21 = 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81" name="Rectangle 82"/>
          <p:cNvSpPr/>
          <p:nvPr/>
        </p:nvSpPr>
        <p:spPr>
          <a:xfrm>
            <a:off x="6683760" y="2423880"/>
            <a:ext cx="720360" cy="71964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Calibri"/>
              </a:rPr>
              <a:t>5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82" name="Rectangle 83"/>
          <p:cNvSpPr/>
          <p:nvPr/>
        </p:nvSpPr>
        <p:spPr>
          <a:xfrm>
            <a:off x="7430400" y="2423880"/>
            <a:ext cx="720360" cy="71964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Calibri"/>
              </a:rPr>
              <a:t>8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83" name="Rectangle 84"/>
          <p:cNvSpPr/>
          <p:nvPr/>
        </p:nvSpPr>
        <p:spPr>
          <a:xfrm>
            <a:off x="6681960" y="3195720"/>
            <a:ext cx="720360" cy="71964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Calibri"/>
              </a:rPr>
              <a:t>2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84" name="Rectangle 85"/>
          <p:cNvSpPr/>
          <p:nvPr/>
        </p:nvSpPr>
        <p:spPr>
          <a:xfrm>
            <a:off x="7430400" y="3201480"/>
            <a:ext cx="720360" cy="71964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Calibri"/>
              </a:rPr>
              <a:t>1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85" name="Rectangle 86"/>
          <p:cNvSpPr/>
          <p:nvPr/>
        </p:nvSpPr>
        <p:spPr>
          <a:xfrm>
            <a:off x="5938560" y="3195360"/>
            <a:ext cx="720360" cy="7588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Calibri"/>
              </a:rPr>
              <a:t>×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cxnSp>
        <p:nvCxnSpPr>
          <p:cNvPr id="286" name="Connecteur droit 8"/>
          <p:cNvCxnSpPr/>
          <p:nvPr/>
        </p:nvCxnSpPr>
        <p:spPr>
          <a:xfrm>
            <a:off x="5934240" y="3954240"/>
            <a:ext cx="2217240" cy="360"/>
          </a:xfrm>
          <a:prstGeom prst="straightConnector1">
            <a:avLst/>
          </a:prstGeom>
          <a:ln w="19050">
            <a:solidFill>
              <a:srgbClr val="000000"/>
            </a:solidFill>
          </a:ln>
        </p:spPr>
      </p:cxnSp>
      <p:sp>
        <p:nvSpPr>
          <p:cNvPr id="287" name="Rectangle 87"/>
          <p:cNvSpPr/>
          <p:nvPr/>
        </p:nvSpPr>
        <p:spPr>
          <a:xfrm>
            <a:off x="6702120" y="4006440"/>
            <a:ext cx="720360" cy="71964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Calibri"/>
              </a:rPr>
              <a:t>5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88" name="Rectangle 88"/>
          <p:cNvSpPr/>
          <p:nvPr/>
        </p:nvSpPr>
        <p:spPr>
          <a:xfrm>
            <a:off x="7448760" y="4006440"/>
            <a:ext cx="720360" cy="71964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Calibri"/>
              </a:rPr>
              <a:t>8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89" name="Rectangle 89"/>
          <p:cNvSpPr/>
          <p:nvPr/>
        </p:nvSpPr>
        <p:spPr>
          <a:xfrm>
            <a:off x="7448760" y="4778280"/>
            <a:ext cx="720360" cy="71964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Calibri"/>
              </a:rPr>
              <a:t>0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90" name="Rectangle 90"/>
          <p:cNvSpPr/>
          <p:nvPr/>
        </p:nvSpPr>
        <p:spPr>
          <a:xfrm>
            <a:off x="6272640" y="4766760"/>
            <a:ext cx="374400" cy="34632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1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91" name="Rectangle 91"/>
          <p:cNvSpPr/>
          <p:nvPr/>
        </p:nvSpPr>
        <p:spPr>
          <a:xfrm>
            <a:off x="6702840" y="4771440"/>
            <a:ext cx="720360" cy="71964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Calibri"/>
              </a:rPr>
              <a:t>6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92" name="Rectangle 92"/>
          <p:cNvSpPr/>
          <p:nvPr/>
        </p:nvSpPr>
        <p:spPr>
          <a:xfrm>
            <a:off x="5926680" y="4760280"/>
            <a:ext cx="720360" cy="71964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Calibri"/>
              </a:rPr>
              <a:t>1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93" name="Rectangle 93"/>
          <p:cNvSpPr/>
          <p:nvPr/>
        </p:nvSpPr>
        <p:spPr>
          <a:xfrm>
            <a:off x="5180760" y="4753080"/>
            <a:ext cx="720360" cy="71964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Calibri"/>
              </a:rPr>
              <a:t>1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cxnSp>
        <p:nvCxnSpPr>
          <p:cNvPr id="294" name="Connecteur droit 11"/>
          <p:cNvCxnSpPr/>
          <p:nvPr/>
        </p:nvCxnSpPr>
        <p:spPr>
          <a:xfrm>
            <a:off x="5180400" y="5532480"/>
            <a:ext cx="2952360" cy="360"/>
          </a:xfrm>
          <a:prstGeom prst="straightConnector1">
            <a:avLst/>
          </a:prstGeom>
          <a:ln w="19050">
            <a:solidFill>
              <a:srgbClr val="000000"/>
            </a:solidFill>
          </a:ln>
        </p:spPr>
      </p:cxn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1000"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Correction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96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4/8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97" name="ZoneTexte 15"/>
          <p:cNvSpPr/>
          <p:nvPr/>
        </p:nvSpPr>
        <p:spPr>
          <a:xfrm>
            <a:off x="0" y="1638000"/>
            <a:ext cx="4140000" cy="6998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Calibri"/>
              </a:rPr>
              <a:t>2 575 + …  = 2 580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298" name="Groupe 16"/>
          <p:cNvGrpSpPr/>
          <p:nvPr/>
        </p:nvGrpSpPr>
        <p:grpSpPr>
          <a:xfrm>
            <a:off x="0" y="2861640"/>
            <a:ext cx="4190400" cy="1684440"/>
            <a:chOff x="0" y="2861640"/>
            <a:chExt cx="4190400" cy="1684440"/>
          </a:xfrm>
        </p:grpSpPr>
        <p:sp>
          <p:nvSpPr>
            <p:cNvPr id="299" name="ZoneTexte 17"/>
            <p:cNvSpPr/>
            <p:nvPr/>
          </p:nvSpPr>
          <p:spPr>
            <a:xfrm>
              <a:off x="2825280" y="3754080"/>
              <a:ext cx="1082880" cy="516240"/>
            </a:xfrm>
            <a:prstGeom prst="rect">
              <a:avLst/>
            </a:prstGeom>
            <a:solidFill>
              <a:schemeClr val="bg1"/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 algn="ctr">
                <a:lnSpc>
                  <a:spcPct val="100000"/>
                </a:lnSpc>
                <a:tabLst>
                  <a:tab algn="l" pos="0"/>
                </a:tabLst>
              </a:pPr>
              <a:r>
                <a:rPr b="0" lang="fr-FR" sz="2800" spc="-1" strike="noStrike">
                  <a:solidFill>
                    <a:srgbClr val="ff0000"/>
                  </a:solidFill>
                  <a:latin typeface="Calibri"/>
                </a:rPr>
                <a:t>2 580</a:t>
              </a:r>
              <a:endParaRPr b="0" lang="fr-FR" sz="2800" spc="-1" strike="noStrike">
                <a:solidFill>
                  <a:srgbClr val="000000"/>
                </a:solidFill>
                <a:latin typeface="Arial"/>
              </a:endParaRPr>
            </a:p>
          </p:txBody>
        </p:sp>
        <p:cxnSp>
          <p:nvCxnSpPr>
            <p:cNvPr id="300" name="Connecteur droit 18"/>
            <p:cNvCxnSpPr/>
            <p:nvPr/>
          </p:nvCxnSpPr>
          <p:spPr>
            <a:xfrm flipV="1">
              <a:off x="209160" y="4526640"/>
              <a:ext cx="3981600" cy="1152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cxnSp>
          <p:nvCxnSpPr>
            <p:cNvPr id="301" name="Connecteur droit 19"/>
            <p:cNvCxnSpPr/>
            <p:nvPr/>
          </p:nvCxnSpPr>
          <p:spPr>
            <a:xfrm>
              <a:off x="424800" y="4213800"/>
              <a:ext cx="360" cy="32436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  <p:sp>
          <p:nvSpPr>
            <p:cNvPr id="302" name="ZoneTexte 20"/>
            <p:cNvSpPr/>
            <p:nvPr/>
          </p:nvSpPr>
          <p:spPr>
            <a:xfrm>
              <a:off x="0" y="3754080"/>
              <a:ext cx="1082880" cy="51624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  <a:tabLst>
                  <a:tab algn="l" pos="0"/>
                </a:tabLst>
              </a:pPr>
              <a:r>
                <a:rPr b="0" lang="fr-FR" sz="2800" spc="-1" strike="noStrike">
                  <a:solidFill>
                    <a:srgbClr val="000000"/>
                  </a:solidFill>
                  <a:latin typeface="Calibri"/>
                </a:rPr>
                <a:t>2 575</a:t>
              </a:r>
              <a:endParaRPr b="0" lang="fr-FR" sz="28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303" name="Flèche : courbe vers le haut 21"/>
            <p:cNvSpPr/>
            <p:nvPr/>
          </p:nvSpPr>
          <p:spPr>
            <a:xfrm flipV="1">
              <a:off x="425160" y="3372120"/>
              <a:ext cx="2941560" cy="444960"/>
            </a:xfrm>
            <a:prstGeom prst="curvedUpArrow">
              <a:avLst>
                <a:gd name="adj1" fmla="val 0"/>
                <a:gd name="adj2" fmla="val 23399"/>
                <a:gd name="adj3" fmla="val 25000"/>
              </a:avLst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  <a:tabLst>
                  <a:tab algn="l" pos="0"/>
                </a:tabLst>
              </a:pPr>
              <a:endParaRPr b="0" lang="fr-FR" sz="1800" spc="-1" strike="noStrik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304" name="ZoneTexte 22"/>
            <p:cNvSpPr/>
            <p:nvPr/>
          </p:nvSpPr>
          <p:spPr>
            <a:xfrm flipH="1" flipV="1" rot="10800000">
              <a:off x="1623240" y="2861280"/>
              <a:ext cx="745920" cy="57708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  <a:tabLst>
                  <a:tab algn="l" pos="0"/>
                </a:tabLst>
              </a:pPr>
              <a:r>
                <a:rPr b="1" lang="fr-FR" sz="3200" spc="-1" strike="noStrike">
                  <a:solidFill>
                    <a:srgbClr val="ff0000"/>
                  </a:solidFill>
                  <a:latin typeface="Calibri"/>
                </a:rPr>
                <a:t>+ 5</a:t>
              </a:r>
              <a:endParaRPr b="0" lang="fr-FR" sz="3200" spc="-1" strike="noStrike">
                <a:solidFill>
                  <a:srgbClr val="000000"/>
                </a:solidFill>
                <a:latin typeface="Arial"/>
              </a:endParaRPr>
            </a:p>
          </p:txBody>
        </p:sp>
        <p:cxnSp>
          <p:nvCxnSpPr>
            <p:cNvPr id="305" name="Connecteur droit 23"/>
            <p:cNvCxnSpPr/>
            <p:nvPr/>
          </p:nvCxnSpPr>
          <p:spPr>
            <a:xfrm>
              <a:off x="3377520" y="4222080"/>
              <a:ext cx="360" cy="324360"/>
            </a:xfrm>
            <a:prstGeom prst="straightConnector1">
              <a:avLst/>
            </a:prstGeom>
            <a:ln w="19050">
              <a:solidFill>
                <a:srgbClr val="000000"/>
              </a:solidFill>
            </a:ln>
          </p:spPr>
        </p:cxnSp>
      </p:grpSp>
      <p:sp>
        <p:nvSpPr>
          <p:cNvPr id="306" name="ZoneTexte 39"/>
          <p:cNvSpPr/>
          <p:nvPr/>
        </p:nvSpPr>
        <p:spPr>
          <a:xfrm>
            <a:off x="1683000" y="1607400"/>
            <a:ext cx="657000" cy="69984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000" spc="-1" strike="noStrike">
                <a:solidFill>
                  <a:srgbClr val="ff0000"/>
                </a:solidFill>
                <a:latin typeface="Calibri"/>
              </a:rPr>
              <a:t>5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07" name=""/>
          <p:cNvSpPr/>
          <p:nvPr/>
        </p:nvSpPr>
        <p:spPr>
          <a:xfrm>
            <a:off x="3420360" y="900000"/>
            <a:ext cx="1079640" cy="53964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08" name=""/>
          <p:cNvSpPr/>
          <p:nvPr/>
        </p:nvSpPr>
        <p:spPr>
          <a:xfrm>
            <a:off x="7884360" y="900360"/>
            <a:ext cx="1259640" cy="53964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09" name=""/>
          <p:cNvSpPr/>
          <p:nvPr/>
        </p:nvSpPr>
        <p:spPr>
          <a:xfrm flipV="1">
            <a:off x="4500000" y="360000"/>
            <a:ext cx="0" cy="648000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126000" bIns="12600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10" name="ZoneTexte 14"/>
          <p:cNvSpPr/>
          <p:nvPr/>
        </p:nvSpPr>
        <p:spPr>
          <a:xfrm>
            <a:off x="5760000" y="1526040"/>
            <a:ext cx="2520000" cy="759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fr-FR" sz="4400" spc="-1" strike="noStrike">
                <a:solidFill>
                  <a:srgbClr val="000000"/>
                </a:solidFill>
                <a:latin typeface="Calibri"/>
              </a:rPr>
              <a:t> </a:t>
            </a:r>
            <a:r>
              <a:rPr b="0" lang="fr-FR" sz="4400" spc="-1" strike="noStrike">
                <a:solidFill>
                  <a:srgbClr val="000000"/>
                </a:solidFill>
                <a:latin typeface="Calibri"/>
              </a:rPr>
              <a:t>58 × 21 = 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11" name="Rectangle 98"/>
          <p:cNvSpPr/>
          <p:nvPr/>
        </p:nvSpPr>
        <p:spPr>
          <a:xfrm>
            <a:off x="6683760" y="2423880"/>
            <a:ext cx="720360" cy="71964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Calibri"/>
              </a:rPr>
              <a:t>5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12" name="Rectangle 99"/>
          <p:cNvSpPr/>
          <p:nvPr/>
        </p:nvSpPr>
        <p:spPr>
          <a:xfrm>
            <a:off x="7430400" y="2423880"/>
            <a:ext cx="720360" cy="71964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Calibri"/>
              </a:rPr>
              <a:t>8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13" name="Rectangle 100"/>
          <p:cNvSpPr/>
          <p:nvPr/>
        </p:nvSpPr>
        <p:spPr>
          <a:xfrm>
            <a:off x="6681960" y="3195720"/>
            <a:ext cx="720360" cy="71964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Calibri"/>
              </a:rPr>
              <a:t>2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14" name="Rectangle 101"/>
          <p:cNvSpPr/>
          <p:nvPr/>
        </p:nvSpPr>
        <p:spPr>
          <a:xfrm>
            <a:off x="7430400" y="3201480"/>
            <a:ext cx="720360" cy="71964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Calibri"/>
              </a:rPr>
              <a:t>1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15" name="Rectangle 102"/>
          <p:cNvSpPr/>
          <p:nvPr/>
        </p:nvSpPr>
        <p:spPr>
          <a:xfrm>
            <a:off x="5938560" y="3195360"/>
            <a:ext cx="720360" cy="7588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Calibri"/>
              </a:rPr>
              <a:t>×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cxnSp>
        <p:nvCxnSpPr>
          <p:cNvPr id="316" name="Connecteur droit 12"/>
          <p:cNvCxnSpPr/>
          <p:nvPr/>
        </p:nvCxnSpPr>
        <p:spPr>
          <a:xfrm>
            <a:off x="5934240" y="3954240"/>
            <a:ext cx="2217240" cy="360"/>
          </a:xfrm>
          <a:prstGeom prst="straightConnector1">
            <a:avLst/>
          </a:prstGeom>
          <a:ln w="19050">
            <a:solidFill>
              <a:srgbClr val="000000"/>
            </a:solidFill>
          </a:ln>
        </p:spPr>
      </p:cxnSp>
      <p:sp>
        <p:nvSpPr>
          <p:cNvPr id="317" name="Rectangle 103"/>
          <p:cNvSpPr/>
          <p:nvPr/>
        </p:nvSpPr>
        <p:spPr>
          <a:xfrm>
            <a:off x="6702120" y="4006440"/>
            <a:ext cx="720360" cy="71964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Calibri"/>
              </a:rPr>
              <a:t>5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18" name="Rectangle 104"/>
          <p:cNvSpPr/>
          <p:nvPr/>
        </p:nvSpPr>
        <p:spPr>
          <a:xfrm>
            <a:off x="7448760" y="4006440"/>
            <a:ext cx="720360" cy="71964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Calibri"/>
              </a:rPr>
              <a:t>8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19" name="Rectangle 105"/>
          <p:cNvSpPr/>
          <p:nvPr/>
        </p:nvSpPr>
        <p:spPr>
          <a:xfrm>
            <a:off x="7448760" y="4778280"/>
            <a:ext cx="720360" cy="71964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Calibri"/>
              </a:rPr>
              <a:t>0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20" name="Rectangle 106"/>
          <p:cNvSpPr/>
          <p:nvPr/>
        </p:nvSpPr>
        <p:spPr>
          <a:xfrm>
            <a:off x="6272640" y="4766760"/>
            <a:ext cx="374400" cy="34632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1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21" name="Rectangle 107"/>
          <p:cNvSpPr/>
          <p:nvPr/>
        </p:nvSpPr>
        <p:spPr>
          <a:xfrm>
            <a:off x="6702840" y="4771440"/>
            <a:ext cx="720360" cy="71964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Calibri"/>
              </a:rPr>
              <a:t>6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22" name="Rectangle 108"/>
          <p:cNvSpPr/>
          <p:nvPr/>
        </p:nvSpPr>
        <p:spPr>
          <a:xfrm>
            <a:off x="5926680" y="4760280"/>
            <a:ext cx="720360" cy="71964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Calibri"/>
              </a:rPr>
              <a:t>1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23" name="Rectangle 109"/>
          <p:cNvSpPr/>
          <p:nvPr/>
        </p:nvSpPr>
        <p:spPr>
          <a:xfrm>
            <a:off x="5180760" y="4753080"/>
            <a:ext cx="720360" cy="71964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Calibri"/>
              </a:rPr>
              <a:t>1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cxnSp>
        <p:nvCxnSpPr>
          <p:cNvPr id="324" name="Connecteur droit 13"/>
          <p:cNvCxnSpPr/>
          <p:nvPr/>
        </p:nvCxnSpPr>
        <p:spPr>
          <a:xfrm>
            <a:off x="5180400" y="5532480"/>
            <a:ext cx="2952360" cy="360"/>
          </a:xfrm>
          <a:prstGeom prst="straightConnector1">
            <a:avLst/>
          </a:prstGeom>
          <a:ln w="19050">
            <a:solidFill>
              <a:srgbClr val="000000"/>
            </a:solidFill>
          </a:ln>
        </p:spPr>
      </p:cxnSp>
      <p:sp>
        <p:nvSpPr>
          <p:cNvPr id="325" name="Rectangle 110"/>
          <p:cNvSpPr/>
          <p:nvPr/>
        </p:nvSpPr>
        <p:spPr>
          <a:xfrm>
            <a:off x="7448760" y="5580360"/>
            <a:ext cx="720360" cy="71964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Calibri"/>
              </a:rPr>
              <a:t>8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26" name="Rectangle 111"/>
          <p:cNvSpPr/>
          <p:nvPr/>
        </p:nvSpPr>
        <p:spPr>
          <a:xfrm>
            <a:off x="6681960" y="5567040"/>
            <a:ext cx="720360" cy="71964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Calibri"/>
              </a:rPr>
              <a:t>1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27" name="Rectangle 112"/>
          <p:cNvSpPr/>
          <p:nvPr/>
        </p:nvSpPr>
        <p:spPr>
          <a:xfrm>
            <a:off x="5901480" y="5573880"/>
            <a:ext cx="720360" cy="71964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Calibri"/>
              </a:rPr>
              <a:t>2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28" name="Rectangle 113"/>
          <p:cNvSpPr/>
          <p:nvPr/>
        </p:nvSpPr>
        <p:spPr>
          <a:xfrm>
            <a:off x="5150880" y="5580360"/>
            <a:ext cx="720360" cy="71964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Calibri"/>
              </a:rPr>
              <a:t>1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22" dur="indefinite" restart="never" nodeType="tmRoot">
          <p:childTnLst>
            <p:seq>
              <p:cTn id="23" dur="indefinite" nodeType="mainSeq">
                <p:childTnLst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8" dur="500"/>
                                        <p:tgtEl>
                                          <p:spTgt spid="3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1_Thème Office">
  <a:themeElements>
    <a:clrScheme name="Thème 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Thème Office">
  <a:themeElements>
    <a:clrScheme name="Thème 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283</TotalTime>
  <Application>LibreOffice/7.4.3.2$Windows_X86_64 LibreOffice_project/1048a8393ae2eeec98dff31b5c133c5f1d08b890</Application>
  <AppVersion>15.0000</AppVersion>
  <Words>318</Words>
  <Paragraphs>113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2023-02-07T14:55:57Z</dcterms:created>
  <dc:creator>MHM</dc:creator>
  <dc:description/>
  <dc:language>fr-FR</dc:language>
  <cp:lastModifiedBy/>
  <dcterms:modified xsi:type="dcterms:W3CDTF">2025-10-20T16:49:19Z</dcterms:modified>
  <cp:revision>75</cp:revision>
  <dc:subject/>
  <dc:title>Présentation PowerPoint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Format">
    <vt:lpwstr>Affichage à l'écran (4:3)</vt:lpwstr>
  </property>
  <property fmtid="{D5CDD505-2E9C-101B-9397-08002B2CF9AE}" pid="3" name="Slides">
    <vt:i4>17</vt:i4>
  </property>
</Properties>
</file>